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media/image1.jpeg" ContentType="image/jpeg"/>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711" name="Shape 6711"/>
          <p:cNvSpPr/>
          <p:nvPr>
            <p:ph type="sldImg"/>
          </p:nvPr>
        </p:nvSpPr>
        <p:spPr>
          <a:xfrm>
            <a:off x="1143000" y="685800"/>
            <a:ext cx="4572000" cy="3429000"/>
          </a:xfrm>
          <a:prstGeom prst="rect">
            <a:avLst/>
          </a:prstGeom>
        </p:spPr>
        <p:txBody>
          <a:bodyPr/>
          <a:lstStyle/>
          <a:p>
            <a:pPr/>
          </a:p>
        </p:txBody>
      </p:sp>
      <p:sp>
        <p:nvSpPr>
          <p:cNvPr id="6712" name="Shape 67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8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9"/>
            <a:ext cx="7772400" cy="1470026"/>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6939" algn="ctr">
              <a:buSzTx/>
              <a:buFontTx/>
              <a:buNone/>
              <a:defRPr>
                <a:solidFill>
                  <a:srgbClr val="888888"/>
                </a:solidFill>
              </a:defRPr>
            </a:lvl2pPr>
            <a:lvl3pPr marL="0" indent="913882" algn="ctr">
              <a:buSzTx/>
              <a:buFontTx/>
              <a:buNone/>
              <a:defRPr>
                <a:solidFill>
                  <a:srgbClr val="888888"/>
                </a:solidFill>
              </a:defRPr>
            </a:lvl3pPr>
            <a:lvl4pPr marL="0" indent="1370829" algn="ctr">
              <a:buSzTx/>
              <a:buFontTx/>
              <a:buNone/>
              <a:defRPr>
                <a:solidFill>
                  <a:srgbClr val="888888"/>
                </a:solidFill>
              </a:defRPr>
            </a:lvl4pPr>
            <a:lvl5pPr marL="0" indent="1827771"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92" name="Title Text"/>
          <p:cNvSpPr txBox="1"/>
          <p:nvPr>
            <p:ph type="title"/>
          </p:nvPr>
        </p:nvSpPr>
        <p:spPr>
          <a:xfrm>
            <a:off x="892969" y="1151929"/>
            <a:ext cx="7358065" cy="2321720"/>
          </a:xfrm>
          <a:prstGeom prst="rect">
            <a:avLst/>
          </a:prstGeom>
        </p:spPr>
        <p:txBody>
          <a:bodyPr lIns="50800" tIns="50800" rIns="50800" bIns="50800" anchor="b"/>
          <a:lstStyle>
            <a:lvl1pPr defTabSz="410749">
              <a:defRPr sz="5600">
                <a:latin typeface="Helvetica Neue Medium"/>
                <a:ea typeface="Helvetica Neue Medium"/>
                <a:cs typeface="Helvetica Neue Medium"/>
                <a:sym typeface="Helvetica Neue Medium"/>
              </a:defRPr>
            </a:lvl1pPr>
          </a:lstStyle>
          <a:p>
            <a:pPr/>
            <a:r>
              <a:t>Title Text</a:t>
            </a:r>
          </a:p>
        </p:txBody>
      </p:sp>
      <p:sp>
        <p:nvSpPr>
          <p:cNvPr id="93" name="Body Level One…"/>
          <p:cNvSpPr txBox="1"/>
          <p:nvPr>
            <p:ph type="body" sz="quarter" idx="1"/>
          </p:nvPr>
        </p:nvSpPr>
        <p:spPr>
          <a:xfrm>
            <a:off x="892969" y="3545085"/>
            <a:ext cx="7358065" cy="794744"/>
          </a:xfrm>
          <a:prstGeom prst="rect">
            <a:avLst/>
          </a:prstGeom>
        </p:spPr>
        <p:txBody>
          <a:bodyPr lIns="50800" tIns="50800" rIns="50800" bIns="50800"/>
          <a:lstStyle>
            <a:lvl1pPr marL="0" indent="0" algn="ctr" defTabSz="410749">
              <a:spcBef>
                <a:spcPts val="0"/>
              </a:spcBef>
              <a:buSzTx/>
              <a:buFontTx/>
              <a:buNone/>
              <a:defRPr sz="2600">
                <a:latin typeface="Helvetica Neue"/>
                <a:ea typeface="Helvetica Neue"/>
                <a:cs typeface="Helvetica Neue"/>
                <a:sym typeface="Helvetica Neue"/>
              </a:defRPr>
            </a:lvl1pPr>
            <a:lvl2pPr marL="0" indent="0" algn="ctr" defTabSz="410749">
              <a:spcBef>
                <a:spcPts val="0"/>
              </a:spcBef>
              <a:buSzTx/>
              <a:buFontTx/>
              <a:buNone/>
              <a:defRPr sz="2600">
                <a:latin typeface="Helvetica Neue"/>
                <a:ea typeface="Helvetica Neue"/>
                <a:cs typeface="Helvetica Neue"/>
                <a:sym typeface="Helvetica Neue"/>
              </a:defRPr>
            </a:lvl2pPr>
            <a:lvl3pPr marL="0" indent="0" algn="ctr" defTabSz="410749">
              <a:spcBef>
                <a:spcPts val="0"/>
              </a:spcBef>
              <a:buSzTx/>
              <a:buFontTx/>
              <a:buNone/>
              <a:defRPr sz="2600">
                <a:latin typeface="Helvetica Neue"/>
                <a:ea typeface="Helvetica Neue"/>
                <a:cs typeface="Helvetica Neue"/>
                <a:sym typeface="Helvetica Neue"/>
              </a:defRPr>
            </a:lvl3pPr>
            <a:lvl4pPr marL="0" indent="0" algn="ctr" defTabSz="410749">
              <a:spcBef>
                <a:spcPts val="0"/>
              </a:spcBef>
              <a:buSzTx/>
              <a:buFontTx/>
              <a:buNone/>
              <a:defRPr sz="2600">
                <a:latin typeface="Helvetica Neue"/>
                <a:ea typeface="Helvetica Neue"/>
                <a:cs typeface="Helvetica Neue"/>
                <a:sym typeface="Helvetica Neue"/>
              </a:defRPr>
            </a:lvl4pPr>
            <a:lvl5pPr marL="0" indent="0" algn="ctr" defTabSz="410749">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4456238" y="6536531"/>
            <a:ext cx="269647" cy="262649"/>
          </a:xfrm>
          <a:prstGeom prst="rect">
            <a:avLst/>
          </a:prstGeom>
        </p:spPr>
        <p:txBody>
          <a:bodyPr lIns="50800" tIns="50800" rIns="50800" bIns="50800"/>
          <a:lstStyle>
            <a:lvl1pPr algn="ctr">
              <a:defRPr sz="1100">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947"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95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5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56" name="Title Text"/>
          <p:cNvSpPr txBox="1"/>
          <p:nvPr>
            <p:ph type="title"/>
          </p:nvPr>
        </p:nvSpPr>
        <p:spPr>
          <a:xfrm>
            <a:off x="892967" y="2268140"/>
            <a:ext cx="7358067" cy="2321720"/>
          </a:xfrm>
          <a:prstGeom prst="rect">
            <a:avLst/>
          </a:prstGeom>
        </p:spPr>
        <p:txBody>
          <a:bodyPr lIns="45718" tIns="45718" rIns="45718" bIns="45718"/>
          <a:lstStyle>
            <a:lvl1pPr algn="l" defTabSz="914400">
              <a:lnSpc>
                <a:spcPct val="90000"/>
              </a:lnSpc>
              <a:defRPr>
                <a:latin typeface="Calibri Light"/>
                <a:ea typeface="Calibri Light"/>
                <a:cs typeface="Calibri Light"/>
                <a:sym typeface="Calibri Light"/>
              </a:defRPr>
            </a:lvl1pPr>
          </a:lstStyle>
          <a:p>
            <a:pPr/>
            <a:r>
              <a:t>Title Text</a:t>
            </a:r>
          </a:p>
        </p:txBody>
      </p:sp>
      <p:sp>
        <p:nvSpPr>
          <p:cNvPr id="957"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96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Slide">
    <p:spTree>
      <p:nvGrpSpPr>
        <p:cNvPr id="1" name=""/>
        <p:cNvGrpSpPr/>
        <p:nvPr/>
      </p:nvGrpSpPr>
      <p:grpSpPr>
        <a:xfrm>
          <a:off x="0" y="0"/>
          <a:ext cx="0" cy="0"/>
          <a:chOff x="0" y="0"/>
          <a:chExt cx="0" cy="0"/>
        </a:xfrm>
      </p:grpSpPr>
      <p:sp>
        <p:nvSpPr>
          <p:cNvPr id="97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7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73"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Content">
    <p:spTree>
      <p:nvGrpSpPr>
        <p:cNvPr id="1" name=""/>
        <p:cNvGrpSpPr/>
        <p:nvPr/>
      </p:nvGrpSpPr>
      <p:grpSpPr>
        <a:xfrm>
          <a:off x="0" y="0"/>
          <a:ext cx="0" cy="0"/>
          <a:chOff x="0" y="0"/>
          <a:chExt cx="0" cy="0"/>
        </a:xfrm>
      </p:grpSpPr>
      <p:sp>
        <p:nvSpPr>
          <p:cNvPr id="98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8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8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98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9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91" name="Title Text"/>
          <p:cNvSpPr txBox="1"/>
          <p:nvPr>
            <p:ph type="title"/>
          </p:nvPr>
        </p:nvSpPr>
        <p:spPr>
          <a:xfrm>
            <a:off x="892967" y="1151929"/>
            <a:ext cx="7358068" cy="2321720"/>
          </a:xfrm>
          <a:prstGeom prst="rect">
            <a:avLst/>
          </a:prstGeom>
        </p:spPr>
        <p:txBody>
          <a:bodyPr lIns="35716" tIns="35716" rIns="35716" bIns="35716" anchor="b"/>
          <a:lstStyle>
            <a:lvl1pPr defTabSz="410763">
              <a:defRPr sz="5600">
                <a:latin typeface="Helvetica Light"/>
                <a:ea typeface="Helvetica Light"/>
                <a:cs typeface="Helvetica Light"/>
                <a:sym typeface="Helvetica Light"/>
              </a:defRPr>
            </a:lvl1pPr>
          </a:lstStyle>
          <a:p>
            <a:pPr/>
            <a:r>
              <a:t>Title Text</a:t>
            </a:r>
          </a:p>
        </p:txBody>
      </p:sp>
      <p:sp>
        <p:nvSpPr>
          <p:cNvPr id="992" name="Body Level One…"/>
          <p:cNvSpPr txBox="1"/>
          <p:nvPr>
            <p:ph type="body" sz="quarter" idx="1"/>
          </p:nvPr>
        </p:nvSpPr>
        <p:spPr>
          <a:xfrm>
            <a:off x="892967" y="3536155"/>
            <a:ext cx="7358068" cy="794746"/>
          </a:xfrm>
          <a:prstGeom prst="rect">
            <a:avLst/>
          </a:prstGeom>
        </p:spPr>
        <p:txBody>
          <a:bodyPr lIns="35716" tIns="35716" rIns="35716" bIns="35716"/>
          <a:lstStyle>
            <a:lvl1pPr marL="0" indent="0" algn="ctr" defTabSz="410763">
              <a:spcBef>
                <a:spcPts val="0"/>
              </a:spcBef>
              <a:buSzTx/>
              <a:buFontTx/>
              <a:buNone/>
              <a:defRPr sz="2200">
                <a:latin typeface="Helvetica Light"/>
                <a:ea typeface="Helvetica Light"/>
                <a:cs typeface="Helvetica Light"/>
                <a:sym typeface="Helvetica Light"/>
              </a:defRPr>
            </a:lvl1pPr>
            <a:lvl2pPr marL="0" indent="0" algn="ctr" defTabSz="410763">
              <a:spcBef>
                <a:spcPts val="0"/>
              </a:spcBef>
              <a:buSzTx/>
              <a:buFontTx/>
              <a:buNone/>
              <a:defRPr sz="2200">
                <a:latin typeface="Helvetica Light"/>
                <a:ea typeface="Helvetica Light"/>
                <a:cs typeface="Helvetica Light"/>
                <a:sym typeface="Helvetica Light"/>
              </a:defRPr>
            </a:lvl2pPr>
            <a:lvl3pPr marL="0" indent="0" algn="ctr" defTabSz="410763">
              <a:spcBef>
                <a:spcPts val="0"/>
              </a:spcBef>
              <a:buSzTx/>
              <a:buFontTx/>
              <a:buNone/>
              <a:defRPr sz="2200">
                <a:latin typeface="Helvetica Light"/>
                <a:ea typeface="Helvetica Light"/>
                <a:cs typeface="Helvetica Light"/>
                <a:sym typeface="Helvetica Light"/>
              </a:defRPr>
            </a:lvl3pPr>
            <a:lvl4pPr marL="0" indent="0" algn="ctr" defTabSz="410763">
              <a:spcBef>
                <a:spcPts val="0"/>
              </a:spcBef>
              <a:buSzTx/>
              <a:buFontTx/>
              <a:buNone/>
              <a:defRPr sz="2200">
                <a:latin typeface="Helvetica Light"/>
                <a:ea typeface="Helvetica Light"/>
                <a:cs typeface="Helvetica Light"/>
                <a:sym typeface="Helvetica Light"/>
              </a:defRPr>
            </a:lvl4pPr>
            <a:lvl5pPr marL="0" indent="0" algn="ctr" defTabSz="410763">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993" name="Slide Number"/>
          <p:cNvSpPr txBox="1"/>
          <p:nvPr>
            <p:ph type="sldNum" sz="quarter" idx="2"/>
          </p:nvPr>
        </p:nvSpPr>
        <p:spPr>
          <a:xfrm>
            <a:off x="4440734" y="6505277"/>
            <a:ext cx="253602" cy="249233"/>
          </a:xfrm>
          <a:prstGeom prst="rect">
            <a:avLst/>
          </a:prstGeom>
        </p:spPr>
        <p:txBody>
          <a:bodyPr lIns="35716" tIns="35716" rIns="35716" bIns="35716" anchor="t"/>
          <a:lstStyle>
            <a:lvl1pPr algn="ctr" defTabSz="410763">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Slide">
    <p:spTree>
      <p:nvGrpSpPr>
        <p:cNvPr id="1" name=""/>
        <p:cNvGrpSpPr/>
        <p:nvPr/>
      </p:nvGrpSpPr>
      <p:grpSpPr>
        <a:xfrm>
          <a:off x="0" y="0"/>
          <a:ext cx="0" cy="0"/>
          <a:chOff x="0" y="0"/>
          <a:chExt cx="0" cy="0"/>
        </a:xfrm>
      </p:grpSpPr>
      <p:sp>
        <p:nvSpPr>
          <p:cNvPr id="1000" name="Title Text"/>
          <p:cNvSpPr txBox="1"/>
          <p:nvPr>
            <p:ph type="title"/>
          </p:nvPr>
        </p:nvSpPr>
        <p:spPr>
          <a:xfrm>
            <a:off x="1143000" y="1122362"/>
            <a:ext cx="6858000" cy="2387601"/>
          </a:xfrm>
          <a:prstGeom prst="rect">
            <a:avLst/>
          </a:prstGeom>
        </p:spPr>
        <p:txBody>
          <a:bodyPr lIns="50800" tIns="50800" rIns="50800" bIns="50800" anchor="b"/>
          <a:lstStyle>
            <a:lvl1pPr indent="39686" defTabSz="914400">
              <a:defRPr sz="6000">
                <a:latin typeface="Arial"/>
                <a:ea typeface="Arial"/>
                <a:cs typeface="Arial"/>
                <a:sym typeface="Arial"/>
              </a:defRPr>
            </a:lvl1pPr>
          </a:lstStyle>
          <a:p>
            <a:pPr/>
            <a:r>
              <a:t>Title Text</a:t>
            </a:r>
          </a:p>
        </p:txBody>
      </p:sp>
      <p:sp>
        <p:nvSpPr>
          <p:cNvPr id="1001" name="Body Level One…"/>
          <p:cNvSpPr txBox="1"/>
          <p:nvPr>
            <p:ph type="body" sz="quarter" idx="1"/>
          </p:nvPr>
        </p:nvSpPr>
        <p:spPr>
          <a:xfrm>
            <a:off x="1143000" y="3602037"/>
            <a:ext cx="6858000" cy="1655764"/>
          </a:xfrm>
          <a:prstGeom prst="rect">
            <a:avLst/>
          </a:prstGeom>
        </p:spPr>
        <p:txBody>
          <a:bodyPr lIns="50800" tIns="50800" rIns="50800" bIns="50800"/>
          <a:lstStyle>
            <a:lvl1pPr marL="0" indent="0" algn="ctr" defTabSz="914400">
              <a:buSzTx/>
              <a:buFontTx/>
              <a:buNone/>
              <a:defRPr sz="2400">
                <a:latin typeface="Arial"/>
                <a:ea typeface="Arial"/>
                <a:cs typeface="Arial"/>
                <a:sym typeface="Arial"/>
              </a:defRPr>
            </a:lvl1pPr>
            <a:lvl2pPr marL="0" indent="0" algn="ctr" defTabSz="914400">
              <a:buSzTx/>
              <a:buFontTx/>
              <a:buNone/>
              <a:defRPr sz="2400">
                <a:latin typeface="Arial"/>
                <a:ea typeface="Arial"/>
                <a:cs typeface="Arial"/>
                <a:sym typeface="Arial"/>
              </a:defRPr>
            </a:lvl2pPr>
            <a:lvl3pPr marL="0" indent="0" algn="ctr" defTabSz="914400">
              <a:buSzTx/>
              <a:buFontTx/>
              <a:buNone/>
              <a:defRPr sz="2400">
                <a:latin typeface="Arial"/>
                <a:ea typeface="Arial"/>
                <a:cs typeface="Arial"/>
                <a:sym typeface="Arial"/>
              </a:defRPr>
            </a:lvl3pPr>
            <a:lvl4pPr marL="0" indent="0" algn="ctr" defTabSz="914400">
              <a:buSzTx/>
              <a:buFontTx/>
              <a:buNone/>
              <a:defRPr sz="2400">
                <a:latin typeface="Arial"/>
                <a:ea typeface="Arial"/>
                <a:cs typeface="Arial"/>
                <a:sym typeface="Arial"/>
              </a:defRPr>
            </a:lvl4pPr>
            <a:lvl5pPr marL="0" indent="0" algn="ctr" defTabSz="914400">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0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1009"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1010" name="Body Level One…"/>
          <p:cNvSpPr txBox="1"/>
          <p:nvPr>
            <p:ph type="body" idx="1"/>
          </p:nvPr>
        </p:nvSpPr>
        <p:spPr>
          <a:xfrm>
            <a:off x="457200" y="1600200"/>
            <a:ext cx="8229600" cy="5257800"/>
          </a:xfrm>
          <a:prstGeom prst="rect">
            <a:avLst/>
          </a:prstGeom>
        </p:spPr>
        <p:txBody>
          <a:bodyPr lIns="50800" tIns="50800" rIns="50800" bIns="50800"/>
          <a:lstStyle>
            <a:lvl1pPr marL="382568" indent="-342882" defTabSz="914400">
              <a:defRPr>
                <a:latin typeface="Arial"/>
                <a:ea typeface="Arial"/>
                <a:cs typeface="Arial"/>
                <a:sym typeface="Arial"/>
              </a:defRPr>
            </a:lvl1pPr>
            <a:lvl2pPr marL="772619" indent="-326554" defTabSz="914400">
              <a:defRPr>
                <a:latin typeface="Arial"/>
                <a:ea typeface="Arial"/>
                <a:cs typeface="Arial"/>
                <a:sym typeface="Arial"/>
              </a:defRPr>
            </a:lvl2pPr>
            <a:lvl3pPr marL="1208025" indent="-304784" defTabSz="914400">
              <a:defRPr>
                <a:latin typeface="Arial"/>
                <a:ea typeface="Arial"/>
                <a:cs typeface="Arial"/>
                <a:sym typeface="Arial"/>
              </a:defRPr>
            </a:lvl3pPr>
            <a:lvl4pPr marL="1726158" indent="-365739" defTabSz="914400">
              <a:defRPr>
                <a:latin typeface="Arial"/>
                <a:ea typeface="Arial"/>
                <a:cs typeface="Arial"/>
                <a:sym typeface="Arial"/>
              </a:defRPr>
            </a:lvl4pPr>
            <a:lvl5pPr marL="2183334" indent="-365740" defTabSz="914400">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11"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ection Header">
    <p:spTree>
      <p:nvGrpSpPr>
        <p:cNvPr id="1" name=""/>
        <p:cNvGrpSpPr/>
        <p:nvPr/>
      </p:nvGrpSpPr>
      <p:grpSpPr>
        <a:xfrm>
          <a:off x="0" y="0"/>
          <a:ext cx="0" cy="0"/>
          <a:chOff x="0" y="0"/>
          <a:chExt cx="0" cy="0"/>
        </a:xfrm>
      </p:grpSpPr>
      <p:sp>
        <p:nvSpPr>
          <p:cNvPr id="1018" name="Title Text"/>
          <p:cNvSpPr txBox="1"/>
          <p:nvPr>
            <p:ph type="title"/>
          </p:nvPr>
        </p:nvSpPr>
        <p:spPr>
          <a:xfrm>
            <a:off x="623887" y="1709738"/>
            <a:ext cx="7886701" cy="2852737"/>
          </a:xfrm>
          <a:prstGeom prst="rect">
            <a:avLst/>
          </a:prstGeom>
        </p:spPr>
        <p:txBody>
          <a:bodyPr lIns="50800" tIns="50800" rIns="50800" bIns="50800" anchor="b"/>
          <a:lstStyle>
            <a:lvl1pPr indent="39686" defTabSz="914400">
              <a:defRPr sz="6000">
                <a:latin typeface="Arial"/>
                <a:ea typeface="Arial"/>
                <a:cs typeface="Arial"/>
                <a:sym typeface="Arial"/>
              </a:defRPr>
            </a:lvl1pPr>
          </a:lstStyle>
          <a:p>
            <a:pPr/>
            <a:r>
              <a:t>Title Text</a:t>
            </a:r>
          </a:p>
        </p:txBody>
      </p:sp>
      <p:sp>
        <p:nvSpPr>
          <p:cNvPr id="1019" name="Body Level One…"/>
          <p:cNvSpPr txBox="1"/>
          <p:nvPr>
            <p:ph type="body" sz="quarter" idx="1"/>
          </p:nvPr>
        </p:nvSpPr>
        <p:spPr>
          <a:xfrm>
            <a:off x="623887" y="4589464"/>
            <a:ext cx="7886701" cy="1500189"/>
          </a:xfrm>
          <a:prstGeom prst="rect">
            <a:avLst/>
          </a:prstGeom>
        </p:spPr>
        <p:txBody>
          <a:bodyPr lIns="50800" tIns="50800" rIns="50800" bIns="50800"/>
          <a:lstStyle>
            <a:lvl1pPr marL="0" indent="0" defTabSz="914400">
              <a:buSzTx/>
              <a:buFontTx/>
              <a:buNone/>
              <a:defRPr sz="2400">
                <a:latin typeface="Arial"/>
                <a:ea typeface="Arial"/>
                <a:cs typeface="Arial"/>
                <a:sym typeface="Arial"/>
              </a:defRPr>
            </a:lvl1pPr>
            <a:lvl2pPr marL="0" indent="0" defTabSz="914400">
              <a:buSzTx/>
              <a:buFontTx/>
              <a:buNone/>
              <a:defRPr sz="2400">
                <a:latin typeface="Arial"/>
                <a:ea typeface="Arial"/>
                <a:cs typeface="Arial"/>
                <a:sym typeface="Arial"/>
              </a:defRPr>
            </a:lvl2pPr>
            <a:lvl3pPr marL="0" indent="0" defTabSz="914400">
              <a:buSzTx/>
              <a:buFontTx/>
              <a:buNone/>
              <a:defRPr sz="2400">
                <a:latin typeface="Arial"/>
                <a:ea typeface="Arial"/>
                <a:cs typeface="Arial"/>
                <a:sym typeface="Arial"/>
              </a:defRPr>
            </a:lvl3pPr>
            <a:lvl4pPr marL="0" indent="0" defTabSz="914400">
              <a:buSzTx/>
              <a:buFontTx/>
              <a:buNone/>
              <a:defRPr sz="2400">
                <a:latin typeface="Arial"/>
                <a:ea typeface="Arial"/>
                <a:cs typeface="Arial"/>
                <a:sym typeface="Arial"/>
              </a:defRPr>
            </a:lvl4pPr>
            <a:lvl5pPr marL="0" indent="0" defTabSz="914400">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20"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Content">
    <p:spTree>
      <p:nvGrpSpPr>
        <p:cNvPr id="1" name=""/>
        <p:cNvGrpSpPr/>
        <p:nvPr/>
      </p:nvGrpSpPr>
      <p:grpSpPr>
        <a:xfrm>
          <a:off x="0" y="0"/>
          <a:ext cx="0" cy="0"/>
          <a:chOff x="0" y="0"/>
          <a:chExt cx="0" cy="0"/>
        </a:xfrm>
      </p:grpSpPr>
      <p:sp>
        <p:nvSpPr>
          <p:cNvPr id="1027"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1028" name="Body Level One…"/>
          <p:cNvSpPr txBox="1"/>
          <p:nvPr>
            <p:ph type="body" sz="half" idx="1"/>
          </p:nvPr>
        </p:nvSpPr>
        <p:spPr>
          <a:xfrm>
            <a:off x="457200" y="1600200"/>
            <a:ext cx="4038600" cy="5257800"/>
          </a:xfrm>
          <a:prstGeom prst="rect">
            <a:avLst/>
          </a:prstGeom>
        </p:spPr>
        <p:txBody>
          <a:bodyPr lIns="50800" tIns="50800" rIns="50800" bIns="50800"/>
          <a:lstStyle>
            <a:lvl1pPr marL="382568" indent="-342882" defTabSz="914400">
              <a:defRPr>
                <a:latin typeface="Arial"/>
                <a:ea typeface="Arial"/>
                <a:cs typeface="Arial"/>
                <a:sym typeface="Arial"/>
              </a:defRPr>
            </a:lvl1pPr>
            <a:lvl2pPr marL="772619" indent="-326554" defTabSz="914400">
              <a:defRPr>
                <a:latin typeface="Arial"/>
                <a:ea typeface="Arial"/>
                <a:cs typeface="Arial"/>
                <a:sym typeface="Arial"/>
              </a:defRPr>
            </a:lvl2pPr>
            <a:lvl3pPr marL="1208025" indent="-304784" defTabSz="914400">
              <a:defRPr>
                <a:latin typeface="Arial"/>
                <a:ea typeface="Arial"/>
                <a:cs typeface="Arial"/>
                <a:sym typeface="Arial"/>
              </a:defRPr>
            </a:lvl3pPr>
            <a:lvl4pPr marL="1726158" indent="-365739" defTabSz="914400">
              <a:defRPr>
                <a:latin typeface="Arial"/>
                <a:ea typeface="Arial"/>
                <a:cs typeface="Arial"/>
                <a:sym typeface="Arial"/>
              </a:defRPr>
            </a:lvl4pPr>
            <a:lvl5pPr marL="2183334" indent="-365740" defTabSz="914400">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29"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0">
    <p:spTree>
      <p:nvGrpSpPr>
        <p:cNvPr id="1" name=""/>
        <p:cNvGrpSpPr/>
        <p:nvPr/>
      </p:nvGrpSpPr>
      <p:grpSpPr>
        <a:xfrm>
          <a:off x="0" y="0"/>
          <a:ext cx="0" cy="0"/>
          <a:chOff x="0" y="0"/>
          <a:chExt cx="0" cy="0"/>
        </a:xfrm>
      </p:grpSpPr>
      <p:sp>
        <p:nvSpPr>
          <p:cNvPr id="101" name="Slide Number"/>
          <p:cNvSpPr txBox="1"/>
          <p:nvPr>
            <p:ph type="sldNum" sz="quarter" idx="2"/>
          </p:nvPr>
        </p:nvSpPr>
        <p:spPr>
          <a:xfrm>
            <a:off x="6294628" y="6416373"/>
            <a:ext cx="258573" cy="24825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mparison">
    <p:spTree>
      <p:nvGrpSpPr>
        <p:cNvPr id="1" name=""/>
        <p:cNvGrpSpPr/>
        <p:nvPr/>
      </p:nvGrpSpPr>
      <p:grpSpPr>
        <a:xfrm>
          <a:off x="0" y="0"/>
          <a:ext cx="0" cy="0"/>
          <a:chOff x="0" y="0"/>
          <a:chExt cx="0" cy="0"/>
        </a:xfrm>
      </p:grpSpPr>
      <p:sp>
        <p:nvSpPr>
          <p:cNvPr id="1036" name="Title Text"/>
          <p:cNvSpPr txBox="1"/>
          <p:nvPr>
            <p:ph type="title"/>
          </p:nvPr>
        </p:nvSpPr>
        <p:spPr>
          <a:xfrm>
            <a:off x="630237" y="365125"/>
            <a:ext cx="7886701" cy="1325564"/>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1037" name="Body Level One…"/>
          <p:cNvSpPr txBox="1"/>
          <p:nvPr>
            <p:ph type="body" sz="quarter" idx="1"/>
          </p:nvPr>
        </p:nvSpPr>
        <p:spPr>
          <a:xfrm>
            <a:off x="630237" y="1681163"/>
            <a:ext cx="3868740" cy="823914"/>
          </a:xfrm>
          <a:prstGeom prst="rect">
            <a:avLst/>
          </a:prstGeom>
        </p:spPr>
        <p:txBody>
          <a:bodyPr lIns="50800" tIns="50800" rIns="50800" bIns="50800" anchor="b"/>
          <a:lstStyle>
            <a:lvl1pPr marL="0" indent="0" defTabSz="914400">
              <a:buSzTx/>
              <a:buFontTx/>
              <a:buNone/>
              <a:defRPr b="1" sz="2400">
                <a:latin typeface="Arial"/>
                <a:ea typeface="Arial"/>
                <a:cs typeface="Arial"/>
                <a:sym typeface="Arial"/>
              </a:defRPr>
            </a:lvl1pPr>
            <a:lvl2pPr marL="0" indent="0" defTabSz="914400">
              <a:buSzTx/>
              <a:buFontTx/>
              <a:buNone/>
              <a:defRPr b="1" sz="2400">
                <a:latin typeface="Arial"/>
                <a:ea typeface="Arial"/>
                <a:cs typeface="Arial"/>
                <a:sym typeface="Arial"/>
              </a:defRPr>
            </a:lvl2pPr>
            <a:lvl3pPr marL="0" indent="0" defTabSz="914400">
              <a:buSzTx/>
              <a:buFontTx/>
              <a:buNone/>
              <a:defRPr b="1" sz="2400">
                <a:latin typeface="Arial"/>
                <a:ea typeface="Arial"/>
                <a:cs typeface="Arial"/>
                <a:sym typeface="Arial"/>
              </a:defRPr>
            </a:lvl3pPr>
            <a:lvl4pPr marL="0" indent="0" defTabSz="914400">
              <a:buSzTx/>
              <a:buFontTx/>
              <a:buNone/>
              <a:defRPr b="1" sz="2400">
                <a:latin typeface="Arial"/>
                <a:ea typeface="Arial"/>
                <a:cs typeface="Arial"/>
                <a:sym typeface="Arial"/>
              </a:defRPr>
            </a:lvl4pPr>
            <a:lvl5pPr marL="0" indent="0" defTabSz="914400">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38" name="Text Placeholder 4"/>
          <p:cNvSpPr/>
          <p:nvPr>
            <p:ph type="body" sz="quarter" idx="21"/>
          </p:nvPr>
        </p:nvSpPr>
        <p:spPr>
          <a:xfrm>
            <a:off x="4629150" y="1681163"/>
            <a:ext cx="3887788" cy="823914"/>
          </a:xfrm>
          <a:prstGeom prst="rect">
            <a:avLst/>
          </a:prstGeom>
        </p:spPr>
        <p:txBody>
          <a:bodyPr lIns="50800" tIns="50800" rIns="50800" bIns="50800" anchor="b"/>
          <a:lstStyle/>
          <a:p>
            <a:pPr marL="228600" indent="-228600" defTabSz="914400">
              <a:lnSpc>
                <a:spcPct val="90000"/>
              </a:lnSpc>
              <a:spcBef>
                <a:spcPts val="1000"/>
              </a:spcBef>
              <a:defRPr sz="2800"/>
            </a:pPr>
          </a:p>
        </p:txBody>
      </p:sp>
      <p:sp>
        <p:nvSpPr>
          <p:cNvPr id="1039"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1046"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1047"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105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with Caption">
    <p:spTree>
      <p:nvGrpSpPr>
        <p:cNvPr id="1" name=""/>
        <p:cNvGrpSpPr/>
        <p:nvPr/>
      </p:nvGrpSpPr>
      <p:grpSpPr>
        <a:xfrm>
          <a:off x="0" y="0"/>
          <a:ext cx="0" cy="0"/>
          <a:chOff x="0" y="0"/>
          <a:chExt cx="0" cy="0"/>
        </a:xfrm>
      </p:grpSpPr>
      <p:sp>
        <p:nvSpPr>
          <p:cNvPr id="1061" name="Title Text"/>
          <p:cNvSpPr txBox="1"/>
          <p:nvPr>
            <p:ph type="title"/>
          </p:nvPr>
        </p:nvSpPr>
        <p:spPr>
          <a:xfrm>
            <a:off x="630239" y="457200"/>
            <a:ext cx="2949576" cy="1600200"/>
          </a:xfrm>
          <a:prstGeom prst="rect">
            <a:avLst/>
          </a:prstGeom>
        </p:spPr>
        <p:txBody>
          <a:bodyPr lIns="50800" tIns="50800" rIns="50800" bIns="50800" anchor="b"/>
          <a:lstStyle>
            <a:lvl1pPr indent="39686" defTabSz="914400">
              <a:defRPr sz="3200">
                <a:latin typeface="Arial"/>
                <a:ea typeface="Arial"/>
                <a:cs typeface="Arial"/>
                <a:sym typeface="Arial"/>
              </a:defRPr>
            </a:lvl1pPr>
          </a:lstStyle>
          <a:p>
            <a:pPr/>
            <a:r>
              <a:t>Title Text</a:t>
            </a:r>
          </a:p>
        </p:txBody>
      </p:sp>
      <p:sp>
        <p:nvSpPr>
          <p:cNvPr id="1062" name="Body Level One…"/>
          <p:cNvSpPr txBox="1"/>
          <p:nvPr>
            <p:ph type="body" sz="half" idx="1"/>
          </p:nvPr>
        </p:nvSpPr>
        <p:spPr>
          <a:xfrm>
            <a:off x="3887787" y="987425"/>
            <a:ext cx="4629152" cy="4873625"/>
          </a:xfrm>
          <a:prstGeom prst="rect">
            <a:avLst/>
          </a:prstGeom>
        </p:spPr>
        <p:txBody>
          <a:bodyPr lIns="50800" tIns="50800" rIns="50800" bIns="50800"/>
          <a:lstStyle>
            <a:lvl1pPr marL="382568" indent="-342882" defTabSz="914400">
              <a:defRPr>
                <a:latin typeface="Arial"/>
                <a:ea typeface="Arial"/>
                <a:cs typeface="Arial"/>
                <a:sym typeface="Arial"/>
              </a:defRPr>
            </a:lvl1pPr>
            <a:lvl2pPr marL="772619" indent="-326554" defTabSz="914400">
              <a:defRPr>
                <a:latin typeface="Arial"/>
                <a:ea typeface="Arial"/>
                <a:cs typeface="Arial"/>
                <a:sym typeface="Arial"/>
              </a:defRPr>
            </a:lvl2pPr>
            <a:lvl3pPr marL="1208025" indent="-304784" defTabSz="914400">
              <a:defRPr>
                <a:latin typeface="Arial"/>
                <a:ea typeface="Arial"/>
                <a:cs typeface="Arial"/>
                <a:sym typeface="Arial"/>
              </a:defRPr>
            </a:lvl3pPr>
            <a:lvl4pPr marL="1726158" indent="-365739" defTabSz="914400">
              <a:defRPr>
                <a:latin typeface="Arial"/>
                <a:ea typeface="Arial"/>
                <a:cs typeface="Arial"/>
                <a:sym typeface="Arial"/>
              </a:defRPr>
            </a:lvl4pPr>
            <a:lvl5pPr marL="2183334" indent="-365740" defTabSz="914400">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63" name="Text Placeholder 3"/>
          <p:cNvSpPr/>
          <p:nvPr>
            <p:ph type="body" sz="quarter" idx="21"/>
          </p:nvPr>
        </p:nvSpPr>
        <p:spPr>
          <a:xfrm>
            <a:off x="630239" y="2057400"/>
            <a:ext cx="2949576" cy="3811588"/>
          </a:xfrm>
          <a:prstGeom prst="rect">
            <a:avLst/>
          </a:prstGeom>
        </p:spPr>
        <p:txBody>
          <a:bodyPr lIns="50800" tIns="50800" rIns="50800" bIns="50800"/>
          <a:lstStyle/>
          <a:p>
            <a:pPr marL="228600" indent="-228600" defTabSz="914400">
              <a:lnSpc>
                <a:spcPct val="90000"/>
              </a:lnSpc>
              <a:spcBef>
                <a:spcPts val="1000"/>
              </a:spcBef>
              <a:defRPr sz="2800"/>
            </a:pPr>
          </a:p>
        </p:txBody>
      </p:sp>
      <p:sp>
        <p:nvSpPr>
          <p:cNvPr id="106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icture with Caption">
    <p:spTree>
      <p:nvGrpSpPr>
        <p:cNvPr id="1" name=""/>
        <p:cNvGrpSpPr/>
        <p:nvPr/>
      </p:nvGrpSpPr>
      <p:grpSpPr>
        <a:xfrm>
          <a:off x="0" y="0"/>
          <a:ext cx="0" cy="0"/>
          <a:chOff x="0" y="0"/>
          <a:chExt cx="0" cy="0"/>
        </a:xfrm>
      </p:grpSpPr>
      <p:sp>
        <p:nvSpPr>
          <p:cNvPr id="1071" name="Title Text"/>
          <p:cNvSpPr txBox="1"/>
          <p:nvPr>
            <p:ph type="title"/>
          </p:nvPr>
        </p:nvSpPr>
        <p:spPr>
          <a:xfrm>
            <a:off x="630239" y="457200"/>
            <a:ext cx="2949576" cy="1600200"/>
          </a:xfrm>
          <a:prstGeom prst="rect">
            <a:avLst/>
          </a:prstGeom>
        </p:spPr>
        <p:txBody>
          <a:bodyPr lIns="50800" tIns="50800" rIns="50800" bIns="50800" anchor="b"/>
          <a:lstStyle>
            <a:lvl1pPr indent="39686" defTabSz="914400">
              <a:defRPr sz="3200">
                <a:latin typeface="Arial"/>
                <a:ea typeface="Arial"/>
                <a:cs typeface="Arial"/>
                <a:sym typeface="Arial"/>
              </a:defRPr>
            </a:lvl1pPr>
          </a:lstStyle>
          <a:p>
            <a:pPr/>
            <a:r>
              <a:t>Title Text</a:t>
            </a:r>
          </a:p>
        </p:txBody>
      </p:sp>
      <p:sp>
        <p:nvSpPr>
          <p:cNvPr id="1072" name="Picture Placeholder 2"/>
          <p:cNvSpPr/>
          <p:nvPr>
            <p:ph type="pic" sz="half" idx="21"/>
          </p:nvPr>
        </p:nvSpPr>
        <p:spPr>
          <a:xfrm>
            <a:off x="3887787" y="987425"/>
            <a:ext cx="4629152" cy="4873625"/>
          </a:xfrm>
          <a:prstGeom prst="rect">
            <a:avLst/>
          </a:prstGeom>
        </p:spPr>
        <p:txBody>
          <a:bodyPr lIns="91439" tIns="45719" rIns="91439" bIns="45719">
            <a:noAutofit/>
          </a:bodyPr>
          <a:lstStyle/>
          <a:p>
            <a:pPr/>
          </a:p>
        </p:txBody>
      </p:sp>
      <p:sp>
        <p:nvSpPr>
          <p:cNvPr id="1073" name="Body Level One…"/>
          <p:cNvSpPr txBox="1"/>
          <p:nvPr>
            <p:ph type="body" sz="quarter" idx="1"/>
          </p:nvPr>
        </p:nvSpPr>
        <p:spPr>
          <a:xfrm>
            <a:off x="630239" y="2057400"/>
            <a:ext cx="2949576" cy="3811588"/>
          </a:xfrm>
          <a:prstGeom prst="rect">
            <a:avLst/>
          </a:prstGeom>
        </p:spPr>
        <p:txBody>
          <a:bodyPr lIns="50800" tIns="50800" rIns="50800" bIns="50800"/>
          <a:lstStyle>
            <a:lvl1pPr marL="0" indent="0" defTabSz="914400">
              <a:buSzTx/>
              <a:buFontTx/>
              <a:buNone/>
              <a:defRPr sz="1600">
                <a:latin typeface="Arial"/>
                <a:ea typeface="Arial"/>
                <a:cs typeface="Arial"/>
                <a:sym typeface="Arial"/>
              </a:defRPr>
            </a:lvl1pPr>
            <a:lvl2pPr marL="0" indent="0" defTabSz="914400">
              <a:buSzTx/>
              <a:buFontTx/>
              <a:buNone/>
              <a:defRPr sz="1600">
                <a:latin typeface="Arial"/>
                <a:ea typeface="Arial"/>
                <a:cs typeface="Arial"/>
                <a:sym typeface="Arial"/>
              </a:defRPr>
            </a:lvl2pPr>
            <a:lvl3pPr marL="0" indent="0" defTabSz="914400">
              <a:buSzTx/>
              <a:buFontTx/>
              <a:buNone/>
              <a:defRPr sz="1600">
                <a:latin typeface="Arial"/>
                <a:ea typeface="Arial"/>
                <a:cs typeface="Arial"/>
                <a:sym typeface="Arial"/>
              </a:defRPr>
            </a:lvl3pPr>
            <a:lvl4pPr marL="0" indent="0" defTabSz="914400">
              <a:buSzTx/>
              <a:buFontTx/>
              <a:buNone/>
              <a:defRPr sz="1600">
                <a:latin typeface="Arial"/>
                <a:ea typeface="Arial"/>
                <a:cs typeface="Arial"/>
                <a:sym typeface="Arial"/>
              </a:defRPr>
            </a:lvl4pPr>
            <a:lvl5pPr marL="0" indent="0" defTabSz="914400">
              <a:buSzTx/>
              <a:buFontTx/>
              <a:buNone/>
              <a:defRPr sz="16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7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hart">
    <p:spTree>
      <p:nvGrpSpPr>
        <p:cNvPr id="1" name=""/>
        <p:cNvGrpSpPr/>
        <p:nvPr/>
      </p:nvGrpSpPr>
      <p:grpSpPr>
        <a:xfrm>
          <a:off x="0" y="0"/>
          <a:ext cx="0" cy="0"/>
          <a:chOff x="0" y="0"/>
          <a:chExt cx="0" cy="0"/>
        </a:xfrm>
      </p:grpSpPr>
      <p:sp>
        <p:nvSpPr>
          <p:cNvPr id="1081"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108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Blank">
    <p:spTree>
      <p:nvGrpSpPr>
        <p:cNvPr id="1" name=""/>
        <p:cNvGrpSpPr/>
        <p:nvPr/>
      </p:nvGrpSpPr>
      <p:grpSpPr>
        <a:xfrm>
          <a:off x="0" y="0"/>
          <a:ext cx="0" cy="0"/>
          <a:chOff x="0" y="0"/>
          <a:chExt cx="0" cy="0"/>
        </a:xfrm>
      </p:grpSpPr>
      <p:sp>
        <p:nvSpPr>
          <p:cNvPr id="1089" name="Slide Number"/>
          <p:cNvSpPr txBox="1"/>
          <p:nvPr>
            <p:ph type="sldNum" sz="quarter" idx="2"/>
          </p:nvPr>
        </p:nvSpPr>
        <p:spPr>
          <a:xfrm>
            <a:off x="8243485" y="6400417"/>
            <a:ext cx="273652" cy="264251"/>
          </a:xfrm>
          <a:prstGeom prst="rect">
            <a:avLst/>
          </a:prstGeom>
        </p:spPr>
        <p:txBody>
          <a:bodyPr lIns="45718" tIns="45718" rIns="45718" bIns="45718"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1096"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103" name="Title Text"/>
          <p:cNvSpPr txBox="1"/>
          <p:nvPr>
            <p:ph type="title"/>
          </p:nvPr>
        </p:nvSpPr>
        <p:spPr>
          <a:xfrm>
            <a:off x="685800" y="2130425"/>
            <a:ext cx="7772400" cy="1470026"/>
          </a:xfrm>
          <a:prstGeom prst="rect">
            <a:avLst/>
          </a:prstGeom>
        </p:spPr>
        <p:txBody>
          <a:bodyPr lIns="50800" tIns="50800" rIns="50800" bIns="50800" anchor="t"/>
          <a:lstStyle>
            <a:lvl1pPr indent="39686" defTabSz="914400">
              <a:defRPr>
                <a:latin typeface="Arial"/>
                <a:ea typeface="Arial"/>
                <a:cs typeface="Arial"/>
                <a:sym typeface="Arial"/>
              </a:defRPr>
            </a:lvl1pPr>
          </a:lstStyle>
          <a:p>
            <a:pPr/>
            <a:r>
              <a:t>Title Text</a:t>
            </a:r>
          </a:p>
        </p:txBody>
      </p:sp>
      <p:sp>
        <p:nvSpPr>
          <p:cNvPr id="1104" name="Body Level One…"/>
          <p:cNvSpPr txBox="1"/>
          <p:nvPr>
            <p:ph type="body" sz="quarter" idx="1"/>
          </p:nvPr>
        </p:nvSpPr>
        <p:spPr>
          <a:xfrm>
            <a:off x="1371600" y="3886200"/>
            <a:ext cx="6400800" cy="1752600"/>
          </a:xfrm>
          <a:prstGeom prst="rect">
            <a:avLst/>
          </a:prstGeom>
        </p:spPr>
        <p:txBody>
          <a:bodyPr lIns="50800" tIns="50800" rIns="50800" bIns="50800"/>
          <a:lstStyle>
            <a:lvl1pPr marL="0" indent="0" algn="ctr" defTabSz="914400">
              <a:buSzTx/>
              <a:buFontTx/>
              <a:buNone/>
              <a:defRPr>
                <a:latin typeface="Arial"/>
                <a:ea typeface="Arial"/>
                <a:cs typeface="Arial"/>
                <a:sym typeface="Arial"/>
              </a:defRPr>
            </a:lvl1pPr>
            <a:lvl2pPr marL="0" indent="0" algn="ctr" defTabSz="914400">
              <a:buSzTx/>
              <a:buFontTx/>
              <a:buNone/>
              <a:defRPr>
                <a:latin typeface="Arial"/>
                <a:ea typeface="Arial"/>
                <a:cs typeface="Arial"/>
                <a:sym typeface="Arial"/>
              </a:defRPr>
            </a:lvl2pPr>
            <a:lvl3pPr marL="0" indent="0" algn="ctr" defTabSz="914400">
              <a:buSzTx/>
              <a:buFontTx/>
              <a:buNone/>
              <a:defRPr>
                <a:latin typeface="Arial"/>
                <a:ea typeface="Arial"/>
                <a:cs typeface="Arial"/>
                <a:sym typeface="Arial"/>
              </a:defRPr>
            </a:lvl3pPr>
            <a:lvl4pPr marL="0" indent="0" algn="ctr" defTabSz="914400">
              <a:buSzTx/>
              <a:buFontTx/>
              <a:buNone/>
              <a:defRPr>
                <a:latin typeface="Arial"/>
                <a:ea typeface="Arial"/>
                <a:cs typeface="Arial"/>
                <a:sym typeface="Arial"/>
              </a:defRPr>
            </a:lvl4pPr>
            <a:lvl5pPr marL="0" indent="0" algn="ctr" defTabSz="914400">
              <a:buSzTx/>
              <a:buFontTx/>
              <a:buNone/>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05" name="Slide Number"/>
          <p:cNvSpPr txBox="1"/>
          <p:nvPr>
            <p:ph type="sldNum" sz="quarter" idx="2"/>
          </p:nvPr>
        </p:nvSpPr>
        <p:spPr>
          <a:xfrm>
            <a:off x="6553200" y="6243639"/>
            <a:ext cx="443169" cy="437067"/>
          </a:xfrm>
          <a:prstGeom prst="rect">
            <a:avLst/>
          </a:prstGeom>
        </p:spPr>
        <p:txBody>
          <a:bodyPr lIns="45718" tIns="45718" rIns="45718" bIns="45718" anchor="t"/>
          <a:lstStyle>
            <a:lvl1pPr algn="l">
              <a:spcBef>
                <a:spcPts val="1400"/>
              </a:spcBef>
              <a:defRPr sz="2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Vertical Title and Text">
    <p:spTree>
      <p:nvGrpSpPr>
        <p:cNvPr id="1" name=""/>
        <p:cNvGrpSpPr/>
        <p:nvPr/>
      </p:nvGrpSpPr>
      <p:grpSpPr>
        <a:xfrm>
          <a:off x="0" y="0"/>
          <a:ext cx="0" cy="0"/>
          <a:chOff x="0" y="0"/>
          <a:chExt cx="0" cy="0"/>
        </a:xfrm>
      </p:grpSpPr>
      <p:sp>
        <p:nvSpPr>
          <p:cNvPr id="111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08" name="Shape 38"/>
          <p:cNvSpPr/>
          <p:nvPr>
            <p:ph type="pic" sz="half" idx="21"/>
          </p:nvPr>
        </p:nvSpPr>
        <p:spPr>
          <a:xfrm>
            <a:off x="4723851" y="446483"/>
            <a:ext cx="3750473" cy="5786439"/>
          </a:xfrm>
          <a:prstGeom prst="rect">
            <a:avLst/>
          </a:prstGeom>
        </p:spPr>
        <p:txBody>
          <a:bodyPr lIns="91439" tIns="45719" rIns="91439" bIns="45719">
            <a:noAutofit/>
          </a:bodyPr>
          <a:lstStyle/>
          <a:p>
            <a:pPr/>
          </a:p>
        </p:txBody>
      </p:sp>
      <p:sp>
        <p:nvSpPr>
          <p:cNvPr id="109" name="Title Text"/>
          <p:cNvSpPr txBox="1"/>
          <p:nvPr>
            <p:ph type="title"/>
          </p:nvPr>
        </p:nvSpPr>
        <p:spPr>
          <a:xfrm>
            <a:off x="669775" y="446488"/>
            <a:ext cx="3750472" cy="2803925"/>
          </a:xfrm>
          <a:prstGeom prst="rect">
            <a:avLst/>
          </a:prstGeom>
        </p:spPr>
        <p:txBody>
          <a:bodyPr anchor="b"/>
          <a:lstStyle>
            <a:lvl1pPr>
              <a:defRPr sz="4200"/>
            </a:lvl1pPr>
          </a:lstStyle>
          <a:p>
            <a:pPr/>
            <a:r>
              <a:t>Title Text</a:t>
            </a:r>
          </a:p>
        </p:txBody>
      </p:sp>
      <p:sp>
        <p:nvSpPr>
          <p:cNvPr id="110" name="Body Level One…"/>
          <p:cNvSpPr txBox="1"/>
          <p:nvPr>
            <p:ph type="body" sz="quarter" idx="1"/>
          </p:nvPr>
        </p:nvSpPr>
        <p:spPr>
          <a:xfrm>
            <a:off x="669775" y="3348632"/>
            <a:ext cx="3750472" cy="2884291"/>
          </a:xfrm>
          <a:prstGeom prst="rect">
            <a:avLst/>
          </a:prstGeom>
        </p:spPr>
        <p:txBody>
          <a:bodyPr/>
          <a:lstStyle>
            <a:lvl1pPr marL="0" indent="0" algn="ctr">
              <a:spcBef>
                <a:spcPts val="0"/>
              </a:spcBef>
              <a:buSzTx/>
              <a:buFontTx/>
              <a:buNone/>
              <a:defRPr sz="2200"/>
            </a:lvl1pPr>
            <a:lvl2pPr marL="0" indent="0" algn="ctr">
              <a:spcBef>
                <a:spcPts val="0"/>
              </a:spcBef>
              <a:buSzTx/>
              <a:buFontTx/>
              <a:buNone/>
              <a:defRPr sz="2200"/>
            </a:lvl2pPr>
            <a:lvl3pPr marL="0" indent="0" algn="ctr">
              <a:spcBef>
                <a:spcPts val="0"/>
              </a:spcBef>
              <a:buSzTx/>
              <a:buFontTx/>
              <a:buNone/>
              <a:defRPr sz="2200"/>
            </a:lvl3pPr>
            <a:lvl4pPr marL="0" indent="0" algn="ctr">
              <a:spcBef>
                <a:spcPts val="0"/>
              </a:spcBef>
              <a:buSzTx/>
              <a:buFontTx/>
              <a:buNone/>
              <a:defRPr sz="2200"/>
            </a:lvl4pPr>
            <a:lvl5pPr marL="0" indent="0" algn="ctr">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4402856" y="6509381"/>
            <a:ext cx="258572" cy="248254"/>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Only">
    <p:spTree>
      <p:nvGrpSpPr>
        <p:cNvPr id="1" name=""/>
        <p:cNvGrpSpPr/>
        <p:nvPr/>
      </p:nvGrpSpPr>
      <p:grpSpPr>
        <a:xfrm>
          <a:off x="0" y="0"/>
          <a:ext cx="0" cy="0"/>
          <a:chOff x="0" y="0"/>
          <a:chExt cx="0" cy="0"/>
        </a:xfrm>
      </p:grpSpPr>
      <p:sp>
        <p:nvSpPr>
          <p:cNvPr id="1119" name="Slide Number"/>
          <p:cNvSpPr txBox="1"/>
          <p:nvPr>
            <p:ph type="sldNum" sz="quarter" idx="2"/>
          </p:nvPr>
        </p:nvSpPr>
        <p:spPr>
          <a:xfrm>
            <a:off x="6457950" y="6356353"/>
            <a:ext cx="358411" cy="350660"/>
          </a:xfrm>
          <a:prstGeom prst="rect">
            <a:avLst/>
          </a:prstGeom>
        </p:spPr>
        <p:txBody>
          <a:bodyPr lIns="45718" tIns="45718" rIns="45718" bIns="45718" anchor="t"/>
          <a:lstStyle>
            <a:lvl1pPr algn="l">
              <a:spcBef>
                <a:spcPts val="1400"/>
              </a:spcBef>
              <a:defRPr sz="18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Vertical Title and Text">
    <p:spTree>
      <p:nvGrpSpPr>
        <p:cNvPr id="1" name=""/>
        <p:cNvGrpSpPr/>
        <p:nvPr/>
      </p:nvGrpSpPr>
      <p:grpSpPr>
        <a:xfrm>
          <a:off x="0" y="0"/>
          <a:ext cx="0" cy="0"/>
          <a:chOff x="0" y="0"/>
          <a:chExt cx="0" cy="0"/>
        </a:xfrm>
      </p:grpSpPr>
      <p:sp>
        <p:nvSpPr>
          <p:cNvPr id="1126"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Only">
    <p:spTree>
      <p:nvGrpSpPr>
        <p:cNvPr id="1" name=""/>
        <p:cNvGrpSpPr/>
        <p:nvPr/>
      </p:nvGrpSpPr>
      <p:grpSpPr>
        <a:xfrm>
          <a:off x="0" y="0"/>
          <a:ext cx="0" cy="0"/>
          <a:chOff x="0" y="0"/>
          <a:chExt cx="0" cy="0"/>
        </a:xfrm>
      </p:grpSpPr>
      <p:sp>
        <p:nvSpPr>
          <p:cNvPr id="1133" name="Slide Number"/>
          <p:cNvSpPr txBox="1"/>
          <p:nvPr>
            <p:ph type="sldNum" sz="quarter" idx="2"/>
          </p:nvPr>
        </p:nvSpPr>
        <p:spPr>
          <a:xfrm>
            <a:off x="7924800" y="6416692"/>
            <a:ext cx="358411" cy="350661"/>
          </a:xfrm>
          <a:prstGeom prst="rect">
            <a:avLst/>
          </a:prstGeom>
        </p:spPr>
        <p:txBody>
          <a:bodyPr lIns="45718" tIns="45718" rIns="45718" bIns="45718" anchor="t"/>
          <a:lstStyle>
            <a:lvl1pPr algn="l">
              <a:spcBef>
                <a:spcPts val="1400"/>
              </a:spcBef>
              <a:defRPr sz="18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0">
    <p:spTree>
      <p:nvGrpSpPr>
        <p:cNvPr id="1" name=""/>
        <p:cNvGrpSpPr/>
        <p:nvPr/>
      </p:nvGrpSpPr>
      <p:grpSpPr>
        <a:xfrm>
          <a:off x="0" y="0"/>
          <a:ext cx="0" cy="0"/>
          <a:chOff x="0" y="0"/>
          <a:chExt cx="0" cy="0"/>
        </a:xfrm>
      </p:grpSpPr>
      <p:sp>
        <p:nvSpPr>
          <p:cNvPr id="1140"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mp; Subtitle">
    <p:spTree>
      <p:nvGrpSpPr>
        <p:cNvPr id="1" name=""/>
        <p:cNvGrpSpPr/>
        <p:nvPr/>
      </p:nvGrpSpPr>
      <p:grpSpPr>
        <a:xfrm>
          <a:off x="0" y="0"/>
          <a:ext cx="0" cy="0"/>
          <a:chOff x="0" y="0"/>
          <a:chExt cx="0" cy="0"/>
        </a:xfrm>
      </p:grpSpPr>
      <p:sp>
        <p:nvSpPr>
          <p:cNvPr id="1147" name="Title Text"/>
          <p:cNvSpPr txBox="1"/>
          <p:nvPr>
            <p:ph type="title"/>
          </p:nvPr>
        </p:nvSpPr>
        <p:spPr>
          <a:xfrm>
            <a:off x="892967" y="1151929"/>
            <a:ext cx="7358067" cy="2321720"/>
          </a:xfrm>
          <a:prstGeom prst="rect">
            <a:avLst/>
          </a:prstGeom>
        </p:spPr>
        <p:txBody>
          <a:bodyPr lIns="35651" tIns="35651" rIns="35651" bIns="35651" anchor="b"/>
          <a:lstStyle>
            <a:lvl1pPr defTabSz="410050">
              <a:defRPr sz="5500">
                <a:latin typeface="Helvetica Light"/>
                <a:ea typeface="Helvetica Light"/>
                <a:cs typeface="Helvetica Light"/>
                <a:sym typeface="Helvetica Light"/>
              </a:defRPr>
            </a:lvl1pPr>
          </a:lstStyle>
          <a:p>
            <a:pPr/>
            <a:r>
              <a:t>Title Text</a:t>
            </a:r>
          </a:p>
        </p:txBody>
      </p:sp>
      <p:sp>
        <p:nvSpPr>
          <p:cNvPr id="1148" name="Body Level One…"/>
          <p:cNvSpPr txBox="1"/>
          <p:nvPr>
            <p:ph type="body" sz="quarter" idx="1"/>
          </p:nvPr>
        </p:nvSpPr>
        <p:spPr>
          <a:xfrm>
            <a:off x="892967" y="3536189"/>
            <a:ext cx="7358067" cy="794745"/>
          </a:xfrm>
          <a:prstGeom prst="rect">
            <a:avLst/>
          </a:prstGeom>
        </p:spPr>
        <p:txBody>
          <a:bodyPr lIns="35651" tIns="35651" rIns="35651" bIns="35651"/>
          <a:lstStyle>
            <a:lvl1pPr marL="0" indent="0" algn="ctr" defTabSz="410050">
              <a:spcBef>
                <a:spcPts val="0"/>
              </a:spcBef>
              <a:buSzTx/>
              <a:buFontTx/>
              <a:buNone/>
              <a:defRPr sz="2200">
                <a:latin typeface="Helvetica Light"/>
                <a:ea typeface="Helvetica Light"/>
                <a:cs typeface="Helvetica Light"/>
                <a:sym typeface="Helvetica Light"/>
              </a:defRPr>
            </a:lvl1pPr>
            <a:lvl2pPr marL="0" indent="0" algn="ctr" defTabSz="410050">
              <a:spcBef>
                <a:spcPts val="0"/>
              </a:spcBef>
              <a:buSzTx/>
              <a:buFontTx/>
              <a:buNone/>
              <a:defRPr sz="2200">
                <a:latin typeface="Helvetica Light"/>
                <a:ea typeface="Helvetica Light"/>
                <a:cs typeface="Helvetica Light"/>
                <a:sym typeface="Helvetica Light"/>
              </a:defRPr>
            </a:lvl2pPr>
            <a:lvl3pPr marL="0" indent="0" algn="ctr" defTabSz="410050">
              <a:spcBef>
                <a:spcPts val="0"/>
              </a:spcBef>
              <a:buSzTx/>
              <a:buFontTx/>
              <a:buNone/>
              <a:defRPr sz="2200">
                <a:latin typeface="Helvetica Light"/>
                <a:ea typeface="Helvetica Light"/>
                <a:cs typeface="Helvetica Light"/>
                <a:sym typeface="Helvetica Light"/>
              </a:defRPr>
            </a:lvl3pPr>
            <a:lvl4pPr marL="0" indent="0" algn="ctr" defTabSz="410050">
              <a:spcBef>
                <a:spcPts val="0"/>
              </a:spcBef>
              <a:buSzTx/>
              <a:buFontTx/>
              <a:buNone/>
              <a:defRPr sz="2200">
                <a:latin typeface="Helvetica Light"/>
                <a:ea typeface="Helvetica Light"/>
                <a:cs typeface="Helvetica Light"/>
                <a:sym typeface="Helvetica Light"/>
              </a:defRPr>
            </a:lvl4pPr>
            <a:lvl5pPr marL="0" indent="0" algn="ctr" defTabSz="410050">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49"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156" name="Title Text"/>
          <p:cNvSpPr txBox="1"/>
          <p:nvPr>
            <p:ph type="title"/>
          </p:nvPr>
        </p:nvSpPr>
        <p:spPr>
          <a:xfrm>
            <a:off x="669725" y="312540"/>
            <a:ext cx="7804550" cy="1518047"/>
          </a:xfrm>
          <a:prstGeom prst="rect">
            <a:avLst/>
          </a:prstGeom>
        </p:spPr>
        <p:txBody>
          <a:bodyPr lIns="35651" tIns="35651" rIns="35651" bIns="35651"/>
          <a:lstStyle>
            <a:lvl1pPr defTabSz="410050">
              <a:defRPr sz="5500">
                <a:latin typeface="Helvetica Light"/>
                <a:ea typeface="Helvetica Light"/>
                <a:cs typeface="Helvetica Light"/>
                <a:sym typeface="Helvetica Light"/>
              </a:defRPr>
            </a:lvl1pPr>
          </a:lstStyle>
          <a:p>
            <a:pPr/>
            <a:r>
              <a:t>Title Text</a:t>
            </a:r>
          </a:p>
        </p:txBody>
      </p:sp>
      <p:sp>
        <p:nvSpPr>
          <p:cNvPr id="1157"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64" name="Title Text"/>
          <p:cNvSpPr txBox="1"/>
          <p:nvPr>
            <p:ph type="title"/>
          </p:nvPr>
        </p:nvSpPr>
        <p:spPr>
          <a:xfrm>
            <a:off x="669725" y="312540"/>
            <a:ext cx="7804550" cy="1518047"/>
          </a:xfrm>
          <a:prstGeom prst="rect">
            <a:avLst/>
          </a:prstGeom>
        </p:spPr>
        <p:txBody>
          <a:bodyPr lIns="35651" tIns="35651" rIns="35651" bIns="35651"/>
          <a:lstStyle>
            <a:lvl1pPr defTabSz="410050">
              <a:defRPr sz="5500">
                <a:latin typeface="Helvetica Light"/>
                <a:ea typeface="Helvetica Light"/>
                <a:cs typeface="Helvetica Light"/>
                <a:sym typeface="Helvetica Light"/>
              </a:defRPr>
            </a:lvl1pPr>
          </a:lstStyle>
          <a:p>
            <a:pPr/>
            <a:r>
              <a:t>Title Text</a:t>
            </a:r>
          </a:p>
        </p:txBody>
      </p:sp>
      <p:sp>
        <p:nvSpPr>
          <p:cNvPr id="1165" name="Body Level One…"/>
          <p:cNvSpPr txBox="1"/>
          <p:nvPr>
            <p:ph type="body" idx="1"/>
          </p:nvPr>
        </p:nvSpPr>
        <p:spPr>
          <a:xfrm>
            <a:off x="669725" y="1830585"/>
            <a:ext cx="7804550" cy="4420199"/>
          </a:xfrm>
          <a:prstGeom prst="rect">
            <a:avLst/>
          </a:prstGeom>
        </p:spPr>
        <p:txBody>
          <a:bodyPr lIns="35651" tIns="35651" rIns="35651" bIns="35651" anchor="ctr"/>
          <a:lstStyle>
            <a:lvl1pPr marL="295823" indent="-295823" defTabSz="410050">
              <a:spcBef>
                <a:spcPts val="2900"/>
              </a:spcBef>
              <a:buSzPct val="75000"/>
              <a:buFontTx/>
              <a:defRPr sz="2400">
                <a:latin typeface="Helvetica Light"/>
                <a:ea typeface="Helvetica Light"/>
                <a:cs typeface="Helvetica Light"/>
                <a:sym typeface="Helvetica Light"/>
              </a:defRPr>
            </a:lvl1pPr>
            <a:lvl2pPr marL="739541" indent="-295823" defTabSz="410050">
              <a:spcBef>
                <a:spcPts val="2900"/>
              </a:spcBef>
              <a:buSzPct val="75000"/>
              <a:buFontTx/>
              <a:buChar char="•"/>
              <a:defRPr sz="2400">
                <a:latin typeface="Helvetica Light"/>
                <a:ea typeface="Helvetica Light"/>
                <a:cs typeface="Helvetica Light"/>
                <a:sym typeface="Helvetica Light"/>
              </a:defRPr>
            </a:lvl2pPr>
            <a:lvl3pPr marL="1183273" indent="-295823" defTabSz="410050">
              <a:spcBef>
                <a:spcPts val="2900"/>
              </a:spcBef>
              <a:buSzPct val="75000"/>
              <a:buFontTx/>
              <a:defRPr sz="2400">
                <a:latin typeface="Helvetica Light"/>
                <a:ea typeface="Helvetica Light"/>
                <a:cs typeface="Helvetica Light"/>
                <a:sym typeface="Helvetica Light"/>
              </a:defRPr>
            </a:lvl3pPr>
            <a:lvl4pPr marL="1627008" indent="-295823" defTabSz="410050">
              <a:spcBef>
                <a:spcPts val="2900"/>
              </a:spcBef>
              <a:buSzPct val="75000"/>
              <a:buFontTx/>
              <a:buChar char="•"/>
              <a:defRPr sz="2400">
                <a:latin typeface="Helvetica Light"/>
                <a:ea typeface="Helvetica Light"/>
                <a:cs typeface="Helvetica Light"/>
                <a:sym typeface="Helvetica Light"/>
              </a:defRPr>
            </a:lvl4pPr>
            <a:lvl5pPr marL="2070729" indent="-295823" defTabSz="410050">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66"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173" name="Shape 65"/>
          <p:cNvSpPr/>
          <p:nvPr>
            <p:ph type="pic" sz="half" idx="21"/>
          </p:nvPr>
        </p:nvSpPr>
        <p:spPr>
          <a:xfrm>
            <a:off x="4723803" y="1830585"/>
            <a:ext cx="3750472" cy="4420199"/>
          </a:xfrm>
          <a:prstGeom prst="rect">
            <a:avLst/>
          </a:prstGeom>
        </p:spPr>
        <p:txBody>
          <a:bodyPr lIns="91439" tIns="45719" rIns="91439" bIns="45719">
            <a:noAutofit/>
          </a:bodyPr>
          <a:lstStyle/>
          <a:p>
            <a:pPr/>
          </a:p>
        </p:txBody>
      </p:sp>
      <p:sp>
        <p:nvSpPr>
          <p:cNvPr id="1174" name="Title Text"/>
          <p:cNvSpPr txBox="1"/>
          <p:nvPr>
            <p:ph type="title"/>
          </p:nvPr>
        </p:nvSpPr>
        <p:spPr>
          <a:xfrm>
            <a:off x="669725" y="312540"/>
            <a:ext cx="7804550" cy="1518047"/>
          </a:xfrm>
          <a:prstGeom prst="rect">
            <a:avLst/>
          </a:prstGeom>
        </p:spPr>
        <p:txBody>
          <a:bodyPr lIns="35651" tIns="35651" rIns="35651" bIns="35651"/>
          <a:lstStyle>
            <a:lvl1pPr defTabSz="410050">
              <a:defRPr sz="5500">
                <a:latin typeface="Helvetica Light"/>
                <a:ea typeface="Helvetica Light"/>
                <a:cs typeface="Helvetica Light"/>
                <a:sym typeface="Helvetica Light"/>
              </a:defRPr>
            </a:lvl1pPr>
          </a:lstStyle>
          <a:p>
            <a:pPr/>
            <a:r>
              <a:t>Title Text</a:t>
            </a:r>
          </a:p>
        </p:txBody>
      </p:sp>
      <p:sp>
        <p:nvSpPr>
          <p:cNvPr id="1175" name="Body Level One…"/>
          <p:cNvSpPr txBox="1"/>
          <p:nvPr>
            <p:ph type="body" sz="half" idx="1"/>
          </p:nvPr>
        </p:nvSpPr>
        <p:spPr>
          <a:xfrm>
            <a:off x="669725" y="1830585"/>
            <a:ext cx="3750472" cy="4420199"/>
          </a:xfrm>
          <a:prstGeom prst="rect">
            <a:avLst/>
          </a:prstGeom>
        </p:spPr>
        <p:txBody>
          <a:bodyPr lIns="35651" tIns="35651" rIns="35651" bIns="35651" anchor="ctr"/>
          <a:lstStyle>
            <a:lvl1pPr marL="220051" indent="-220051" defTabSz="410050">
              <a:spcBef>
                <a:spcPts val="2200"/>
              </a:spcBef>
              <a:buSzPct val="75000"/>
              <a:buFontTx/>
              <a:defRPr sz="1800">
                <a:latin typeface="Helvetica Light"/>
                <a:ea typeface="Helvetica Light"/>
                <a:cs typeface="Helvetica Light"/>
                <a:sym typeface="Helvetica Light"/>
              </a:defRPr>
            </a:lvl1pPr>
            <a:lvl2pPr marL="562349" indent="-220051" defTabSz="410050">
              <a:spcBef>
                <a:spcPts val="2200"/>
              </a:spcBef>
              <a:buSzPct val="75000"/>
              <a:buFontTx/>
              <a:buChar char="•"/>
              <a:defRPr sz="1800">
                <a:latin typeface="Helvetica Light"/>
                <a:ea typeface="Helvetica Light"/>
                <a:cs typeface="Helvetica Light"/>
                <a:sym typeface="Helvetica Light"/>
              </a:defRPr>
            </a:lvl2pPr>
            <a:lvl3pPr marL="904656" indent="-220051" defTabSz="410050">
              <a:spcBef>
                <a:spcPts val="2200"/>
              </a:spcBef>
              <a:buSzPct val="75000"/>
              <a:buFontTx/>
              <a:defRPr sz="1800">
                <a:latin typeface="Helvetica Light"/>
                <a:ea typeface="Helvetica Light"/>
                <a:cs typeface="Helvetica Light"/>
                <a:sym typeface="Helvetica Light"/>
              </a:defRPr>
            </a:lvl3pPr>
            <a:lvl4pPr marL="1246957" indent="-220053" defTabSz="410050">
              <a:spcBef>
                <a:spcPts val="2200"/>
              </a:spcBef>
              <a:buSzPct val="75000"/>
              <a:buFontTx/>
              <a:buChar char="•"/>
              <a:defRPr sz="1800">
                <a:latin typeface="Helvetica Light"/>
                <a:ea typeface="Helvetica Light"/>
                <a:cs typeface="Helvetica Light"/>
                <a:sym typeface="Helvetica Light"/>
              </a:defRPr>
            </a:lvl4pPr>
            <a:lvl5pPr marL="1589268" indent="-220051" defTabSz="410050">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76"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183" name="Body Level One…"/>
          <p:cNvSpPr txBox="1"/>
          <p:nvPr>
            <p:ph type="body" idx="1"/>
          </p:nvPr>
        </p:nvSpPr>
        <p:spPr>
          <a:xfrm>
            <a:off x="669725" y="892967"/>
            <a:ext cx="7804550" cy="5072066"/>
          </a:xfrm>
          <a:prstGeom prst="rect">
            <a:avLst/>
          </a:prstGeom>
        </p:spPr>
        <p:txBody>
          <a:bodyPr lIns="35651" tIns="35651" rIns="35651" bIns="35651" anchor="ctr"/>
          <a:lstStyle>
            <a:lvl1pPr marL="295823" indent="-295823" defTabSz="410050">
              <a:spcBef>
                <a:spcPts val="2900"/>
              </a:spcBef>
              <a:buSzPct val="75000"/>
              <a:buFontTx/>
              <a:defRPr sz="2400">
                <a:latin typeface="Helvetica Light"/>
                <a:ea typeface="Helvetica Light"/>
                <a:cs typeface="Helvetica Light"/>
                <a:sym typeface="Helvetica Light"/>
              </a:defRPr>
            </a:lvl1pPr>
            <a:lvl2pPr marL="739541" indent="-295823" defTabSz="410050">
              <a:spcBef>
                <a:spcPts val="2900"/>
              </a:spcBef>
              <a:buSzPct val="75000"/>
              <a:buFontTx/>
              <a:buChar char="•"/>
              <a:defRPr sz="2400">
                <a:latin typeface="Helvetica Light"/>
                <a:ea typeface="Helvetica Light"/>
                <a:cs typeface="Helvetica Light"/>
                <a:sym typeface="Helvetica Light"/>
              </a:defRPr>
            </a:lvl2pPr>
            <a:lvl3pPr marL="1183273" indent="-295823" defTabSz="410050">
              <a:spcBef>
                <a:spcPts val="2900"/>
              </a:spcBef>
              <a:buSzPct val="75000"/>
              <a:buFontTx/>
              <a:defRPr sz="2400">
                <a:latin typeface="Helvetica Light"/>
                <a:ea typeface="Helvetica Light"/>
                <a:cs typeface="Helvetica Light"/>
                <a:sym typeface="Helvetica Light"/>
              </a:defRPr>
            </a:lvl3pPr>
            <a:lvl4pPr marL="1627008" indent="-295823" defTabSz="410050">
              <a:spcBef>
                <a:spcPts val="2900"/>
              </a:spcBef>
              <a:buSzPct val="75000"/>
              <a:buFontTx/>
              <a:buChar char="•"/>
              <a:defRPr sz="2400">
                <a:latin typeface="Helvetica Light"/>
                <a:ea typeface="Helvetica Light"/>
                <a:cs typeface="Helvetica Light"/>
                <a:sym typeface="Helvetica Light"/>
              </a:defRPr>
            </a:lvl4pPr>
            <a:lvl5pPr marL="2070729" indent="-295823" defTabSz="410050">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84"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191" name="Shape 83"/>
          <p:cNvSpPr/>
          <p:nvPr>
            <p:ph type="pic" sz="quarter" idx="21"/>
          </p:nvPr>
        </p:nvSpPr>
        <p:spPr>
          <a:xfrm>
            <a:off x="4723803" y="3580803"/>
            <a:ext cx="3750472" cy="2652120"/>
          </a:xfrm>
          <a:prstGeom prst="rect">
            <a:avLst/>
          </a:prstGeom>
        </p:spPr>
        <p:txBody>
          <a:bodyPr lIns="91439" tIns="45719" rIns="91439" bIns="45719">
            <a:noAutofit/>
          </a:bodyPr>
          <a:lstStyle/>
          <a:p>
            <a:pPr/>
          </a:p>
        </p:txBody>
      </p:sp>
      <p:sp>
        <p:nvSpPr>
          <p:cNvPr id="1192" name="Shape 84"/>
          <p:cNvSpPr/>
          <p:nvPr>
            <p:ph type="pic" sz="quarter" idx="22"/>
          </p:nvPr>
        </p:nvSpPr>
        <p:spPr>
          <a:xfrm>
            <a:off x="4728176" y="625077"/>
            <a:ext cx="3750472" cy="2652119"/>
          </a:xfrm>
          <a:prstGeom prst="rect">
            <a:avLst/>
          </a:prstGeom>
        </p:spPr>
        <p:txBody>
          <a:bodyPr lIns="91439" tIns="45719" rIns="91439" bIns="45719">
            <a:noAutofit/>
          </a:bodyPr>
          <a:lstStyle/>
          <a:p>
            <a:pPr/>
          </a:p>
        </p:txBody>
      </p:sp>
      <p:sp>
        <p:nvSpPr>
          <p:cNvPr id="1193" name="Shape 85"/>
          <p:cNvSpPr/>
          <p:nvPr>
            <p:ph type="pic" sz="half" idx="23"/>
          </p:nvPr>
        </p:nvSpPr>
        <p:spPr>
          <a:xfrm>
            <a:off x="669725" y="625077"/>
            <a:ext cx="3750472" cy="5607847"/>
          </a:xfrm>
          <a:prstGeom prst="rect">
            <a:avLst/>
          </a:prstGeom>
        </p:spPr>
        <p:txBody>
          <a:bodyPr lIns="91439" tIns="45719" rIns="91439" bIns="45719">
            <a:noAutofit/>
          </a:bodyPr>
          <a:lstStyle/>
          <a:p>
            <a:pPr/>
          </a:p>
        </p:txBody>
      </p:sp>
      <p:sp>
        <p:nvSpPr>
          <p:cNvPr id="1194"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8" name="Straight Connector 6"/>
          <p:cNvSpPr/>
          <p:nvPr/>
        </p:nvSpPr>
        <p:spPr>
          <a:xfrm flipV="1">
            <a:off x="571500" y="826323"/>
            <a:ext cx="1" cy="914401"/>
          </a:xfrm>
          <a:prstGeom prst="line">
            <a:avLst/>
          </a:prstGeom>
          <a:ln w="19050">
            <a:solidFill>
              <a:srgbClr val="1CADE4"/>
            </a:solidFill>
          </a:ln>
        </p:spPr>
        <p:txBody>
          <a:bodyPr lIns="45719" rIns="45719"/>
          <a:lstStyle/>
          <a:p>
            <a:pPr/>
          </a:p>
        </p:txBody>
      </p:sp>
      <p:sp>
        <p:nvSpPr>
          <p:cNvPr id="119" name="Title Text"/>
          <p:cNvSpPr txBox="1"/>
          <p:nvPr>
            <p:ph type="title"/>
          </p:nvPr>
        </p:nvSpPr>
        <p:spPr>
          <a:xfrm>
            <a:off x="768095" y="585216"/>
            <a:ext cx="7290056" cy="1499617"/>
          </a:xfrm>
          <a:prstGeom prst="rect">
            <a:avLst/>
          </a:prstGeom>
        </p:spPr>
        <p:txBody>
          <a:bodyPr lIns="45719" tIns="45719" rIns="45719" bIns="45719"/>
          <a:lstStyle>
            <a:lvl1pPr algn="l" defTabSz="914400">
              <a:lnSpc>
                <a:spcPct val="80000"/>
              </a:lnSpc>
              <a:defRPr cap="all" spc="100">
                <a:solidFill>
                  <a:srgbClr val="0D0D0D"/>
                </a:solidFill>
                <a:latin typeface="Tw Cen MT Condensed"/>
                <a:ea typeface="Tw Cen MT Condensed"/>
                <a:cs typeface="Tw Cen MT Condensed"/>
                <a:sym typeface="Tw Cen MT Condensed"/>
              </a:defRPr>
            </a:lvl1pPr>
          </a:lstStyle>
          <a:p>
            <a:pPr/>
            <a:r>
              <a:t>Title Text</a:t>
            </a:r>
          </a:p>
        </p:txBody>
      </p:sp>
      <p:sp>
        <p:nvSpPr>
          <p:cNvPr id="120" name="Slide Number"/>
          <p:cNvSpPr txBox="1"/>
          <p:nvPr>
            <p:ph type="sldNum" sz="quarter" idx="2"/>
          </p:nvPr>
        </p:nvSpPr>
        <p:spPr>
          <a:xfrm>
            <a:off x="8128000" y="6492293"/>
            <a:ext cx="244287" cy="231141"/>
          </a:xfrm>
          <a:prstGeom prst="rect">
            <a:avLst/>
          </a:prstGeom>
        </p:spPr>
        <p:txBody>
          <a:bodyPr lIns="45719" tIns="45719" rIns="45719" bIns="45719"/>
          <a:lstStyle>
            <a:lvl1pPr algn="l">
              <a:spcBef>
                <a:spcPts val="1400"/>
              </a:spcBef>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201" name="Body Level One…"/>
          <p:cNvSpPr txBox="1"/>
          <p:nvPr>
            <p:ph type="body" sz="quarter" idx="1"/>
          </p:nvPr>
        </p:nvSpPr>
        <p:spPr>
          <a:xfrm>
            <a:off x="892967" y="4473807"/>
            <a:ext cx="7358067" cy="318224"/>
          </a:xfrm>
          <a:prstGeom prst="rect">
            <a:avLst/>
          </a:prstGeom>
        </p:spPr>
        <p:txBody>
          <a:bodyPr lIns="35651" tIns="35651" rIns="35651" bIns="35651"/>
          <a:lstStyle>
            <a:lvl1pPr marL="0" indent="0" algn="ctr" defTabSz="410050">
              <a:spcBef>
                <a:spcPts val="0"/>
              </a:spcBef>
              <a:buSzTx/>
              <a:buFontTx/>
              <a:buNone/>
              <a:defRPr sz="1600">
                <a:latin typeface="Helvetica Light"/>
                <a:ea typeface="Helvetica Light"/>
                <a:cs typeface="Helvetica Light"/>
                <a:sym typeface="Helvetica Light"/>
              </a:defRPr>
            </a:lvl1pPr>
            <a:lvl2pPr marL="640933" indent="-197214" algn="ctr" defTabSz="410050">
              <a:spcBef>
                <a:spcPts val="0"/>
              </a:spcBef>
              <a:buSzPct val="75000"/>
              <a:buFontTx/>
              <a:buChar char="•"/>
              <a:defRPr sz="1600">
                <a:latin typeface="Helvetica Light"/>
                <a:ea typeface="Helvetica Light"/>
                <a:cs typeface="Helvetica Light"/>
                <a:sym typeface="Helvetica Light"/>
              </a:defRPr>
            </a:lvl2pPr>
            <a:lvl3pPr marL="1084665" indent="-197214" algn="ctr" defTabSz="410050">
              <a:spcBef>
                <a:spcPts val="0"/>
              </a:spcBef>
              <a:buSzPct val="75000"/>
              <a:buFontTx/>
              <a:defRPr sz="1600">
                <a:latin typeface="Helvetica Light"/>
                <a:ea typeface="Helvetica Light"/>
                <a:cs typeface="Helvetica Light"/>
                <a:sym typeface="Helvetica Light"/>
              </a:defRPr>
            </a:lvl3pPr>
            <a:lvl4pPr marL="1528400" indent="-197214" algn="ctr" defTabSz="410050">
              <a:spcBef>
                <a:spcPts val="0"/>
              </a:spcBef>
              <a:buSzPct val="75000"/>
              <a:buFontTx/>
              <a:buChar char="•"/>
              <a:defRPr sz="1600">
                <a:latin typeface="Helvetica Light"/>
                <a:ea typeface="Helvetica Light"/>
                <a:cs typeface="Helvetica Light"/>
                <a:sym typeface="Helvetica Light"/>
              </a:defRPr>
            </a:lvl4pPr>
            <a:lvl5pPr marL="1972121" indent="-197215" algn="ctr" defTabSz="410050">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202" name="Shape 94"/>
          <p:cNvSpPr/>
          <p:nvPr>
            <p:ph type="body" sz="quarter" idx="21"/>
          </p:nvPr>
        </p:nvSpPr>
        <p:spPr>
          <a:xfrm>
            <a:off x="892967" y="3005421"/>
            <a:ext cx="7358065" cy="472112"/>
          </a:xfrm>
          <a:prstGeom prst="rect">
            <a:avLst/>
          </a:prstGeom>
        </p:spPr>
        <p:txBody>
          <a:bodyPr lIns="35651" tIns="35651" rIns="35651" bIns="35651" anchor="ctr"/>
          <a:lstStyle/>
          <a:p>
            <a:pPr marL="228600" indent="-228600" defTabSz="914400">
              <a:lnSpc>
                <a:spcPct val="90000"/>
              </a:lnSpc>
              <a:spcBef>
                <a:spcPts val="1000"/>
              </a:spcBef>
              <a:defRPr sz="2800"/>
            </a:pPr>
          </a:p>
        </p:txBody>
      </p:sp>
      <p:sp>
        <p:nvSpPr>
          <p:cNvPr id="1203"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10"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1211"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Blank">
    <p:spTree>
      <p:nvGrpSpPr>
        <p:cNvPr id="1" name=""/>
        <p:cNvGrpSpPr/>
        <p:nvPr/>
      </p:nvGrpSpPr>
      <p:grpSpPr>
        <a:xfrm>
          <a:off x="0" y="0"/>
          <a:ext cx="0" cy="0"/>
          <a:chOff x="0" y="0"/>
          <a:chExt cx="0" cy="0"/>
        </a:xfrm>
      </p:grpSpPr>
      <p:sp>
        <p:nvSpPr>
          <p:cNvPr id="1218" name="Slide Number"/>
          <p:cNvSpPr txBox="1"/>
          <p:nvPr>
            <p:ph type="sldNum" sz="quarter" idx="2"/>
          </p:nvPr>
        </p:nvSpPr>
        <p:spPr>
          <a:xfrm>
            <a:off x="4437919" y="6505277"/>
            <a:ext cx="253471" cy="249103"/>
          </a:xfrm>
          <a:prstGeom prst="rect">
            <a:avLst/>
          </a:prstGeom>
        </p:spPr>
        <p:txBody>
          <a:bodyPr lIns="35651" tIns="35651" rIns="35651" bIns="35651"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Slide">
    <p:spTree>
      <p:nvGrpSpPr>
        <p:cNvPr id="1" name=""/>
        <p:cNvGrpSpPr/>
        <p:nvPr/>
      </p:nvGrpSpPr>
      <p:grpSpPr>
        <a:xfrm>
          <a:off x="0" y="0"/>
          <a:ext cx="0" cy="0"/>
          <a:chOff x="0" y="0"/>
          <a:chExt cx="0" cy="0"/>
        </a:xfrm>
      </p:grpSpPr>
      <p:sp>
        <p:nvSpPr>
          <p:cNvPr id="1225" name="Title Text"/>
          <p:cNvSpPr txBox="1"/>
          <p:nvPr>
            <p:ph type="title"/>
          </p:nvPr>
        </p:nvSpPr>
        <p:spPr>
          <a:xfrm>
            <a:off x="1143000" y="1699022"/>
            <a:ext cx="6858001" cy="1790702"/>
          </a:xfrm>
          <a:prstGeom prst="rect">
            <a:avLst/>
          </a:prstGeom>
        </p:spPr>
        <p:txBody>
          <a:bodyPr lIns="48766" tIns="48766" rIns="48766" bIns="48766" anchor="b"/>
          <a:lstStyle>
            <a:lvl1pPr defTabSz="914365">
              <a:lnSpc>
                <a:spcPct val="90000"/>
              </a:lnSpc>
              <a:defRPr sz="5900">
                <a:solidFill>
                  <a:srgbClr val="2B2B2B"/>
                </a:solidFill>
                <a:latin typeface="Roboto Regular"/>
                <a:ea typeface="Roboto Regular"/>
                <a:cs typeface="Roboto Regular"/>
                <a:sym typeface="Roboto Regular"/>
              </a:defRPr>
            </a:lvl1pPr>
          </a:lstStyle>
          <a:p>
            <a:pPr/>
            <a:r>
              <a:t>Title Text</a:t>
            </a:r>
          </a:p>
        </p:txBody>
      </p:sp>
      <p:sp>
        <p:nvSpPr>
          <p:cNvPr id="1226" name="Body Level One…"/>
          <p:cNvSpPr txBox="1"/>
          <p:nvPr>
            <p:ph type="body" sz="quarter" idx="1"/>
          </p:nvPr>
        </p:nvSpPr>
        <p:spPr>
          <a:xfrm>
            <a:off x="1143000" y="3558778"/>
            <a:ext cx="6858001" cy="1241824"/>
          </a:xfrm>
          <a:prstGeom prst="rect">
            <a:avLst/>
          </a:prstGeom>
        </p:spPr>
        <p:txBody>
          <a:bodyPr lIns="48766" tIns="48766" rIns="48766" bIns="48766"/>
          <a:lstStyle>
            <a:lvl1pPr marL="0" indent="0" algn="ctr" defTabSz="914365">
              <a:lnSpc>
                <a:spcPct val="90000"/>
              </a:lnSpc>
              <a:spcBef>
                <a:spcPts val="900"/>
              </a:spcBef>
              <a:buSzTx/>
              <a:buFontTx/>
              <a:buNone/>
              <a:defRPr sz="2300">
                <a:solidFill>
                  <a:srgbClr val="2B2B2B"/>
                </a:solidFill>
                <a:latin typeface="Open Sans"/>
                <a:ea typeface="Open Sans"/>
                <a:cs typeface="Open Sans"/>
                <a:sym typeface="Open Sans"/>
              </a:defRPr>
            </a:lvl1pPr>
            <a:lvl2pPr marL="0" indent="0" algn="ctr" defTabSz="914365">
              <a:lnSpc>
                <a:spcPct val="90000"/>
              </a:lnSpc>
              <a:spcBef>
                <a:spcPts val="900"/>
              </a:spcBef>
              <a:buSzTx/>
              <a:buFontTx/>
              <a:buNone/>
              <a:defRPr sz="2300">
                <a:solidFill>
                  <a:srgbClr val="2B2B2B"/>
                </a:solidFill>
                <a:latin typeface="Open Sans"/>
                <a:ea typeface="Open Sans"/>
                <a:cs typeface="Open Sans"/>
                <a:sym typeface="Open Sans"/>
              </a:defRPr>
            </a:lvl2pPr>
            <a:lvl3pPr marL="0" indent="0" algn="ctr" defTabSz="914365">
              <a:lnSpc>
                <a:spcPct val="90000"/>
              </a:lnSpc>
              <a:spcBef>
                <a:spcPts val="900"/>
              </a:spcBef>
              <a:buSzTx/>
              <a:buFontTx/>
              <a:buNone/>
              <a:defRPr sz="2300">
                <a:solidFill>
                  <a:srgbClr val="2B2B2B"/>
                </a:solidFill>
                <a:latin typeface="Open Sans"/>
                <a:ea typeface="Open Sans"/>
                <a:cs typeface="Open Sans"/>
                <a:sym typeface="Open Sans"/>
              </a:defRPr>
            </a:lvl3pPr>
            <a:lvl4pPr marL="0" indent="0" algn="ctr" defTabSz="914365">
              <a:lnSpc>
                <a:spcPct val="90000"/>
              </a:lnSpc>
              <a:spcBef>
                <a:spcPts val="900"/>
              </a:spcBef>
              <a:buSzTx/>
              <a:buFontTx/>
              <a:buNone/>
              <a:defRPr sz="2300">
                <a:solidFill>
                  <a:srgbClr val="2B2B2B"/>
                </a:solidFill>
                <a:latin typeface="Open Sans"/>
                <a:ea typeface="Open Sans"/>
                <a:cs typeface="Open Sans"/>
                <a:sym typeface="Open Sans"/>
              </a:defRPr>
            </a:lvl4pPr>
            <a:lvl5pPr marL="0" indent="0" algn="ctr" defTabSz="914365">
              <a:lnSpc>
                <a:spcPct val="90000"/>
              </a:lnSpc>
              <a:spcBef>
                <a:spcPts val="900"/>
              </a:spcBef>
              <a:buSzTx/>
              <a:buFontTx/>
              <a:buNone/>
              <a:defRPr sz="2300">
                <a:solidFill>
                  <a:srgbClr val="2B2B2B"/>
                </a:solidFill>
                <a:latin typeface="Open Sans"/>
                <a:ea typeface="Open Sans"/>
                <a:cs typeface="Open Sans"/>
                <a:sym typeface="Open Sans"/>
              </a:defRPr>
            </a:lvl5pPr>
          </a:lstStyle>
          <a:p>
            <a:pPr/>
            <a:r>
              <a:t>Body Level One</a:t>
            </a:r>
          </a:p>
          <a:p>
            <a:pPr lvl="1"/>
            <a:r>
              <a:t>Body Level Two</a:t>
            </a:r>
          </a:p>
          <a:p>
            <a:pPr lvl="2"/>
            <a:r>
              <a:t>Body Level Three</a:t>
            </a:r>
          </a:p>
          <a:p>
            <a:pPr lvl="3"/>
            <a:r>
              <a:t>Body Level Four</a:t>
            </a:r>
          </a:p>
          <a:p>
            <a:pPr lvl="4"/>
            <a:r>
              <a:t>Body Level Five</a:t>
            </a:r>
          </a:p>
        </p:txBody>
      </p:sp>
      <p:sp>
        <p:nvSpPr>
          <p:cNvPr id="1227" name="Slide Number"/>
          <p:cNvSpPr txBox="1"/>
          <p:nvPr>
            <p:ph type="sldNum" sz="quarter" idx="2"/>
          </p:nvPr>
        </p:nvSpPr>
        <p:spPr>
          <a:xfrm>
            <a:off x="8249730" y="5630119"/>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Blank">
    <p:spTree>
      <p:nvGrpSpPr>
        <p:cNvPr id="1" name=""/>
        <p:cNvGrpSpPr/>
        <p:nvPr/>
      </p:nvGrpSpPr>
      <p:grpSpPr>
        <a:xfrm>
          <a:off x="0" y="0"/>
          <a:ext cx="0" cy="0"/>
          <a:chOff x="0" y="0"/>
          <a:chExt cx="0" cy="0"/>
        </a:xfrm>
      </p:grpSpPr>
      <p:sp>
        <p:nvSpPr>
          <p:cNvPr id="1234" name="Image"/>
          <p:cNvSpPr/>
          <p:nvPr>
            <p:ph type="pic" idx="21"/>
          </p:nvPr>
        </p:nvSpPr>
        <p:spPr>
          <a:xfrm>
            <a:off x="-3" y="857250"/>
            <a:ext cx="9144004" cy="5143502"/>
          </a:xfrm>
          <a:prstGeom prst="rect">
            <a:avLst/>
          </a:prstGeom>
        </p:spPr>
        <p:txBody>
          <a:bodyPr lIns="91439" tIns="45719" rIns="91439" bIns="45719">
            <a:noAutofit/>
          </a:bodyPr>
          <a:lstStyle/>
          <a:p>
            <a:pPr/>
          </a:p>
        </p:txBody>
      </p:sp>
      <p:sp>
        <p:nvSpPr>
          <p:cNvPr id="1235"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Layout">
    <p:spTree>
      <p:nvGrpSpPr>
        <p:cNvPr id="1" name=""/>
        <p:cNvGrpSpPr/>
        <p:nvPr/>
      </p:nvGrpSpPr>
      <p:grpSpPr>
        <a:xfrm>
          <a:off x="0" y="0"/>
          <a:ext cx="0" cy="0"/>
          <a:chOff x="0" y="0"/>
          <a:chExt cx="0" cy="0"/>
        </a:xfrm>
      </p:grpSpPr>
      <p:grpSp>
        <p:nvGrpSpPr>
          <p:cNvPr id="1244" name="Group"/>
          <p:cNvGrpSpPr/>
          <p:nvPr/>
        </p:nvGrpSpPr>
        <p:grpSpPr>
          <a:xfrm>
            <a:off x="-4" y="-9625"/>
            <a:ext cx="3206814" cy="6877250"/>
            <a:chOff x="0" y="0"/>
            <a:chExt cx="3206812" cy="6877249"/>
          </a:xfrm>
        </p:grpSpPr>
        <p:sp>
          <p:nvSpPr>
            <p:cNvPr id="1242" name="Rectangle"/>
            <p:cNvSpPr/>
            <p:nvPr/>
          </p:nvSpPr>
          <p:spPr>
            <a:xfrm rot="10800000">
              <a:off x="2508099" y="-1"/>
              <a:ext cx="698713" cy="6877250"/>
            </a:xfrm>
            <a:prstGeom prst="rect">
              <a:avLst/>
            </a:prstGeom>
            <a:solidFill>
              <a:srgbClr val="27407E"/>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sp>
          <p:nvSpPr>
            <p:cNvPr id="1243" name="Rectangle"/>
            <p:cNvSpPr/>
            <p:nvPr/>
          </p:nvSpPr>
          <p:spPr>
            <a:xfrm rot="10800000">
              <a:off x="-1" y="-1"/>
              <a:ext cx="2508099" cy="6877250"/>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grpSp>
      <p:sp>
        <p:nvSpPr>
          <p:cNvPr id="1245" name="Image"/>
          <p:cNvSpPr/>
          <p:nvPr>
            <p:ph type="pic" sz="half" idx="21"/>
          </p:nvPr>
        </p:nvSpPr>
        <p:spPr>
          <a:xfrm>
            <a:off x="557212" y="1400175"/>
            <a:ext cx="3343277" cy="4086227"/>
          </a:xfrm>
          <a:prstGeom prst="rect">
            <a:avLst/>
          </a:prstGeom>
        </p:spPr>
        <p:txBody>
          <a:bodyPr lIns="91439" tIns="45719" rIns="91439" bIns="45719">
            <a:noAutofit/>
          </a:bodyPr>
          <a:lstStyle/>
          <a:p>
            <a:pPr/>
          </a:p>
        </p:txBody>
      </p:sp>
      <p:sp>
        <p:nvSpPr>
          <p:cNvPr id="1246" name="Image"/>
          <p:cNvSpPr/>
          <p:nvPr>
            <p:ph type="pic" sz="quarter" idx="22"/>
          </p:nvPr>
        </p:nvSpPr>
        <p:spPr>
          <a:xfrm>
            <a:off x="6799257" y="2851443"/>
            <a:ext cx="1649420" cy="1396096"/>
          </a:xfrm>
          <a:prstGeom prst="rect">
            <a:avLst/>
          </a:prstGeom>
        </p:spPr>
        <p:txBody>
          <a:bodyPr lIns="91439" tIns="45719" rIns="91439" bIns="45719">
            <a:noAutofit/>
          </a:bodyPr>
          <a:lstStyle/>
          <a:p>
            <a:pPr/>
          </a:p>
        </p:txBody>
      </p:sp>
      <p:sp>
        <p:nvSpPr>
          <p:cNvPr id="124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ustom Layout">
    <p:spTree>
      <p:nvGrpSpPr>
        <p:cNvPr id="1" name=""/>
        <p:cNvGrpSpPr/>
        <p:nvPr/>
      </p:nvGrpSpPr>
      <p:grpSpPr>
        <a:xfrm>
          <a:off x="0" y="0"/>
          <a:ext cx="0" cy="0"/>
          <a:chOff x="0" y="0"/>
          <a:chExt cx="0" cy="0"/>
        </a:xfrm>
      </p:grpSpPr>
      <p:grpSp>
        <p:nvGrpSpPr>
          <p:cNvPr id="1256" name="Group"/>
          <p:cNvGrpSpPr/>
          <p:nvPr/>
        </p:nvGrpSpPr>
        <p:grpSpPr>
          <a:xfrm>
            <a:off x="-2" y="-27101"/>
            <a:ext cx="9155374" cy="6938476"/>
            <a:chOff x="0" y="0"/>
            <a:chExt cx="9155373" cy="6938474"/>
          </a:xfrm>
        </p:grpSpPr>
        <p:sp>
          <p:nvSpPr>
            <p:cNvPr id="1254" name="Rectangle"/>
            <p:cNvSpPr/>
            <p:nvPr/>
          </p:nvSpPr>
          <p:spPr>
            <a:xfrm rot="10800000">
              <a:off x="7096647" y="0"/>
              <a:ext cx="2058725" cy="6938476"/>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sp>
          <p:nvSpPr>
            <p:cNvPr id="1255" name="Rectangle"/>
            <p:cNvSpPr/>
            <p:nvPr/>
          </p:nvSpPr>
          <p:spPr>
            <a:xfrm>
              <a:off x="-1" y="14708"/>
              <a:ext cx="598717" cy="6899194"/>
            </a:xfrm>
            <a:prstGeom prst="rect">
              <a:avLst/>
            </a:prstGeom>
            <a:solidFill>
              <a:srgbClr val="27407E"/>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grpSp>
      <p:sp>
        <p:nvSpPr>
          <p:cNvPr id="1257" name="Image"/>
          <p:cNvSpPr/>
          <p:nvPr>
            <p:ph type="pic" sz="half" idx="21"/>
          </p:nvPr>
        </p:nvSpPr>
        <p:spPr>
          <a:xfrm>
            <a:off x="4848225" y="1385887"/>
            <a:ext cx="3738563" cy="3521870"/>
          </a:xfrm>
          <a:prstGeom prst="rect">
            <a:avLst/>
          </a:prstGeom>
        </p:spPr>
        <p:txBody>
          <a:bodyPr lIns="91439" tIns="45719" rIns="91439" bIns="45719">
            <a:noAutofit/>
          </a:bodyPr>
          <a:lstStyle/>
          <a:p>
            <a:pPr/>
          </a:p>
        </p:txBody>
      </p:sp>
      <p:sp>
        <p:nvSpPr>
          <p:cNvPr id="1258"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ustom Layout">
    <p:spTree>
      <p:nvGrpSpPr>
        <p:cNvPr id="1" name=""/>
        <p:cNvGrpSpPr/>
        <p:nvPr/>
      </p:nvGrpSpPr>
      <p:grpSpPr>
        <a:xfrm>
          <a:off x="0" y="0"/>
          <a:ext cx="0" cy="0"/>
          <a:chOff x="0" y="0"/>
          <a:chExt cx="0" cy="0"/>
        </a:xfrm>
      </p:grpSpPr>
      <p:sp>
        <p:nvSpPr>
          <p:cNvPr id="1265" name="Rectangle"/>
          <p:cNvSpPr/>
          <p:nvPr/>
        </p:nvSpPr>
        <p:spPr>
          <a:xfrm>
            <a:off x="-1" y="294679"/>
            <a:ext cx="9144001" cy="2057401"/>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266" name="Image"/>
          <p:cNvSpPr/>
          <p:nvPr>
            <p:ph type="pic" sz="half" idx="21"/>
          </p:nvPr>
        </p:nvSpPr>
        <p:spPr>
          <a:xfrm>
            <a:off x="816588" y="1543050"/>
            <a:ext cx="6662534" cy="2586041"/>
          </a:xfrm>
          <a:prstGeom prst="rect">
            <a:avLst/>
          </a:prstGeom>
        </p:spPr>
        <p:txBody>
          <a:bodyPr lIns="91439" tIns="45719" rIns="91439" bIns="45719">
            <a:noAutofit/>
          </a:bodyPr>
          <a:lstStyle/>
          <a:p>
            <a:pPr/>
          </a:p>
        </p:txBody>
      </p:sp>
      <p:sp>
        <p:nvSpPr>
          <p:cNvPr id="126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ustom Layout">
    <p:spTree>
      <p:nvGrpSpPr>
        <p:cNvPr id="1" name=""/>
        <p:cNvGrpSpPr/>
        <p:nvPr/>
      </p:nvGrpSpPr>
      <p:grpSpPr>
        <a:xfrm>
          <a:off x="0" y="0"/>
          <a:ext cx="0" cy="0"/>
          <a:chOff x="0" y="0"/>
          <a:chExt cx="0" cy="0"/>
        </a:xfrm>
      </p:grpSpPr>
      <p:sp>
        <p:nvSpPr>
          <p:cNvPr id="1274" name="Rectangle"/>
          <p:cNvSpPr/>
          <p:nvPr/>
        </p:nvSpPr>
        <p:spPr>
          <a:xfrm>
            <a:off x="0" y="857248"/>
            <a:ext cx="1157288" cy="5143505"/>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275" name="Image"/>
          <p:cNvSpPr/>
          <p:nvPr>
            <p:ph type="pic" sz="quarter" idx="21"/>
          </p:nvPr>
        </p:nvSpPr>
        <p:spPr>
          <a:xfrm>
            <a:off x="557212" y="1378062"/>
            <a:ext cx="2643191" cy="4101878"/>
          </a:xfrm>
          <a:prstGeom prst="rect">
            <a:avLst/>
          </a:prstGeom>
        </p:spPr>
        <p:txBody>
          <a:bodyPr lIns="91439" tIns="45719" rIns="91439" bIns="45719">
            <a:noAutofit/>
          </a:bodyPr>
          <a:lstStyle/>
          <a:p>
            <a:pPr/>
          </a:p>
        </p:txBody>
      </p:sp>
      <p:sp>
        <p:nvSpPr>
          <p:cNvPr id="1276"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Custom Layout">
    <p:spTree>
      <p:nvGrpSpPr>
        <p:cNvPr id="1" name=""/>
        <p:cNvGrpSpPr/>
        <p:nvPr/>
      </p:nvGrpSpPr>
      <p:grpSpPr>
        <a:xfrm>
          <a:off x="0" y="0"/>
          <a:ext cx="0" cy="0"/>
          <a:chOff x="0" y="0"/>
          <a:chExt cx="0" cy="0"/>
        </a:xfrm>
      </p:grpSpPr>
      <p:grpSp>
        <p:nvGrpSpPr>
          <p:cNvPr id="1285" name="Group"/>
          <p:cNvGrpSpPr/>
          <p:nvPr/>
        </p:nvGrpSpPr>
        <p:grpSpPr>
          <a:xfrm>
            <a:off x="5522473" y="849982"/>
            <a:ext cx="3621531" cy="5150772"/>
            <a:chOff x="0" y="-1"/>
            <a:chExt cx="3621529" cy="5150770"/>
          </a:xfrm>
        </p:grpSpPr>
        <p:sp>
          <p:nvSpPr>
            <p:cNvPr id="1283" name="Rectangle"/>
            <p:cNvSpPr/>
            <p:nvPr/>
          </p:nvSpPr>
          <p:spPr>
            <a:xfrm>
              <a:off x="-1" y="-2"/>
              <a:ext cx="698715" cy="5150772"/>
            </a:xfrm>
            <a:prstGeom prst="rect">
              <a:avLst/>
            </a:prstGeom>
            <a:solidFill>
              <a:srgbClr val="27407E"/>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sp>
          <p:nvSpPr>
            <p:cNvPr id="1284" name="Rectangle"/>
            <p:cNvSpPr/>
            <p:nvPr/>
          </p:nvSpPr>
          <p:spPr>
            <a:xfrm>
              <a:off x="698712" y="-2"/>
              <a:ext cx="2922817" cy="5150772"/>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grpSp>
      <p:sp>
        <p:nvSpPr>
          <p:cNvPr id="1286" name="Image"/>
          <p:cNvSpPr/>
          <p:nvPr>
            <p:ph type="pic" sz="quarter" idx="21"/>
          </p:nvPr>
        </p:nvSpPr>
        <p:spPr>
          <a:xfrm>
            <a:off x="4174330" y="1388192"/>
            <a:ext cx="2761062" cy="4092679"/>
          </a:xfrm>
          <a:prstGeom prst="rect">
            <a:avLst/>
          </a:prstGeom>
        </p:spPr>
        <p:txBody>
          <a:bodyPr lIns="91439" tIns="45719" rIns="91439" bIns="45719">
            <a:noAutofit/>
          </a:bodyPr>
          <a:lstStyle/>
          <a:p>
            <a:pPr/>
          </a:p>
        </p:txBody>
      </p:sp>
      <p:sp>
        <p:nvSpPr>
          <p:cNvPr id="128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7" name="Slide Number"/>
          <p:cNvSpPr txBox="1"/>
          <p:nvPr>
            <p:ph type="sldNum" sz="quarter" idx="2"/>
          </p:nvPr>
        </p:nvSpPr>
        <p:spPr>
          <a:xfrm>
            <a:off x="8128000" y="6492293"/>
            <a:ext cx="244287" cy="231141"/>
          </a:xfrm>
          <a:prstGeom prst="rect">
            <a:avLst/>
          </a:prstGeom>
        </p:spPr>
        <p:txBody>
          <a:bodyPr lIns="45719" tIns="45719" rIns="45719" bIns="45719"/>
          <a:lstStyle>
            <a:lvl1pPr algn="l">
              <a:spcBef>
                <a:spcPts val="1400"/>
              </a:spcBef>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Custom Layout">
    <p:spTree>
      <p:nvGrpSpPr>
        <p:cNvPr id="1" name=""/>
        <p:cNvGrpSpPr/>
        <p:nvPr/>
      </p:nvGrpSpPr>
      <p:grpSpPr>
        <a:xfrm>
          <a:off x="0" y="0"/>
          <a:ext cx="0" cy="0"/>
          <a:chOff x="0" y="0"/>
          <a:chExt cx="0" cy="0"/>
        </a:xfrm>
      </p:grpSpPr>
      <p:sp>
        <p:nvSpPr>
          <p:cNvPr id="1294" name="Image"/>
          <p:cNvSpPr/>
          <p:nvPr>
            <p:ph type="pic" sz="half" idx="21"/>
          </p:nvPr>
        </p:nvSpPr>
        <p:spPr>
          <a:xfrm>
            <a:off x="619433" y="2442598"/>
            <a:ext cx="7919885" cy="1747686"/>
          </a:xfrm>
          <a:prstGeom prst="rect">
            <a:avLst/>
          </a:prstGeom>
        </p:spPr>
        <p:txBody>
          <a:bodyPr lIns="91439" tIns="45719" rIns="91439" bIns="45719">
            <a:noAutofit/>
          </a:bodyPr>
          <a:lstStyle/>
          <a:p>
            <a:pPr/>
          </a:p>
        </p:txBody>
      </p:sp>
      <p:sp>
        <p:nvSpPr>
          <p:cNvPr id="1295"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Custom Layout">
    <p:spTree>
      <p:nvGrpSpPr>
        <p:cNvPr id="1" name=""/>
        <p:cNvGrpSpPr/>
        <p:nvPr/>
      </p:nvGrpSpPr>
      <p:grpSpPr>
        <a:xfrm>
          <a:off x="0" y="0"/>
          <a:ext cx="0" cy="0"/>
          <a:chOff x="0" y="0"/>
          <a:chExt cx="0" cy="0"/>
        </a:xfrm>
      </p:grpSpPr>
      <p:sp>
        <p:nvSpPr>
          <p:cNvPr id="1302" name="Rectangle"/>
          <p:cNvSpPr/>
          <p:nvPr/>
        </p:nvSpPr>
        <p:spPr>
          <a:xfrm>
            <a:off x="1528683" y="857248"/>
            <a:ext cx="2931566" cy="5143505"/>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303" name="Image"/>
          <p:cNvSpPr/>
          <p:nvPr>
            <p:ph type="pic" sz="quarter" idx="21"/>
          </p:nvPr>
        </p:nvSpPr>
        <p:spPr>
          <a:xfrm>
            <a:off x="2396087" y="1385887"/>
            <a:ext cx="2876003" cy="4114802"/>
          </a:xfrm>
          <a:prstGeom prst="rect">
            <a:avLst/>
          </a:prstGeom>
        </p:spPr>
        <p:txBody>
          <a:bodyPr lIns="91439" tIns="45719" rIns="91439" bIns="45719">
            <a:noAutofit/>
          </a:bodyPr>
          <a:lstStyle/>
          <a:p>
            <a:pPr/>
          </a:p>
        </p:txBody>
      </p:sp>
      <p:sp>
        <p:nvSpPr>
          <p:cNvPr id="1304"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Custom Layout">
    <p:spTree>
      <p:nvGrpSpPr>
        <p:cNvPr id="1" name=""/>
        <p:cNvGrpSpPr/>
        <p:nvPr/>
      </p:nvGrpSpPr>
      <p:grpSpPr>
        <a:xfrm>
          <a:off x="0" y="0"/>
          <a:ext cx="0" cy="0"/>
          <a:chOff x="0" y="0"/>
          <a:chExt cx="0" cy="0"/>
        </a:xfrm>
      </p:grpSpPr>
      <p:sp>
        <p:nvSpPr>
          <p:cNvPr id="1311" name="Rectangle"/>
          <p:cNvSpPr/>
          <p:nvPr/>
        </p:nvSpPr>
        <p:spPr>
          <a:xfrm>
            <a:off x="-22123" y="857248"/>
            <a:ext cx="1143001" cy="5143503"/>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312" name="Image"/>
          <p:cNvSpPr/>
          <p:nvPr>
            <p:ph type="pic" sz="quarter" idx="21"/>
          </p:nvPr>
        </p:nvSpPr>
        <p:spPr>
          <a:xfrm>
            <a:off x="571498" y="1371600"/>
            <a:ext cx="3128480" cy="3563781"/>
          </a:xfrm>
          <a:prstGeom prst="rect">
            <a:avLst/>
          </a:prstGeom>
        </p:spPr>
        <p:txBody>
          <a:bodyPr lIns="91439" tIns="45719" rIns="91439" bIns="45719">
            <a:noAutofit/>
          </a:bodyPr>
          <a:lstStyle/>
          <a:p>
            <a:pPr/>
          </a:p>
        </p:txBody>
      </p:sp>
      <p:sp>
        <p:nvSpPr>
          <p:cNvPr id="1313"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Custom Layout">
    <p:spTree>
      <p:nvGrpSpPr>
        <p:cNvPr id="1" name=""/>
        <p:cNvGrpSpPr/>
        <p:nvPr/>
      </p:nvGrpSpPr>
      <p:grpSpPr>
        <a:xfrm>
          <a:off x="0" y="0"/>
          <a:ext cx="0" cy="0"/>
          <a:chOff x="0" y="0"/>
          <a:chExt cx="0" cy="0"/>
        </a:xfrm>
      </p:grpSpPr>
      <p:sp>
        <p:nvSpPr>
          <p:cNvPr id="1320" name="Rectangle"/>
          <p:cNvSpPr/>
          <p:nvPr/>
        </p:nvSpPr>
        <p:spPr>
          <a:xfrm>
            <a:off x="-1" y="857249"/>
            <a:ext cx="4008798" cy="728666"/>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321" name="Image"/>
          <p:cNvSpPr/>
          <p:nvPr>
            <p:ph type="pic" sz="quarter" idx="21"/>
          </p:nvPr>
        </p:nvSpPr>
        <p:spPr>
          <a:xfrm>
            <a:off x="577232" y="1366709"/>
            <a:ext cx="2880343" cy="2062291"/>
          </a:xfrm>
          <a:prstGeom prst="rect">
            <a:avLst/>
          </a:prstGeom>
        </p:spPr>
        <p:txBody>
          <a:bodyPr lIns="91439" tIns="45719" rIns="91439" bIns="45719">
            <a:noAutofit/>
          </a:bodyPr>
          <a:lstStyle/>
          <a:p>
            <a:pPr/>
          </a:p>
        </p:txBody>
      </p:sp>
      <p:sp>
        <p:nvSpPr>
          <p:cNvPr id="1322" name="Image"/>
          <p:cNvSpPr/>
          <p:nvPr>
            <p:ph type="pic" sz="quarter" idx="22"/>
          </p:nvPr>
        </p:nvSpPr>
        <p:spPr>
          <a:xfrm>
            <a:off x="6966308" y="1585912"/>
            <a:ext cx="1649057" cy="1670773"/>
          </a:xfrm>
          <a:prstGeom prst="rect">
            <a:avLst/>
          </a:prstGeom>
        </p:spPr>
        <p:txBody>
          <a:bodyPr lIns="91439" tIns="45719" rIns="91439" bIns="45719">
            <a:noAutofit/>
          </a:bodyPr>
          <a:lstStyle/>
          <a:p>
            <a:pPr/>
          </a:p>
        </p:txBody>
      </p:sp>
      <p:sp>
        <p:nvSpPr>
          <p:cNvPr id="1323" name="Image"/>
          <p:cNvSpPr/>
          <p:nvPr>
            <p:ph type="pic" sz="quarter" idx="23"/>
          </p:nvPr>
        </p:nvSpPr>
        <p:spPr>
          <a:xfrm>
            <a:off x="4008794" y="2763590"/>
            <a:ext cx="2406294" cy="2757840"/>
          </a:xfrm>
          <a:prstGeom prst="rect">
            <a:avLst/>
          </a:prstGeom>
        </p:spPr>
        <p:txBody>
          <a:bodyPr lIns="91439" tIns="45719" rIns="91439" bIns="45719">
            <a:noAutofit/>
          </a:bodyPr>
          <a:lstStyle/>
          <a:p>
            <a:pPr/>
          </a:p>
        </p:txBody>
      </p:sp>
      <p:sp>
        <p:nvSpPr>
          <p:cNvPr id="1324"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Custom Layout">
    <p:spTree>
      <p:nvGrpSpPr>
        <p:cNvPr id="1" name=""/>
        <p:cNvGrpSpPr/>
        <p:nvPr/>
      </p:nvGrpSpPr>
      <p:grpSpPr>
        <a:xfrm>
          <a:off x="0" y="0"/>
          <a:ext cx="0" cy="0"/>
          <a:chOff x="0" y="0"/>
          <a:chExt cx="0" cy="0"/>
        </a:xfrm>
      </p:grpSpPr>
      <p:sp>
        <p:nvSpPr>
          <p:cNvPr id="1331" name="Image"/>
          <p:cNvSpPr/>
          <p:nvPr>
            <p:ph type="pic" sz="quarter" idx="21"/>
          </p:nvPr>
        </p:nvSpPr>
        <p:spPr>
          <a:xfrm>
            <a:off x="597308" y="3445590"/>
            <a:ext cx="3119286" cy="2057403"/>
          </a:xfrm>
          <a:prstGeom prst="rect">
            <a:avLst/>
          </a:prstGeom>
        </p:spPr>
        <p:txBody>
          <a:bodyPr lIns="91439" tIns="45719" rIns="91439" bIns="45719">
            <a:noAutofit/>
          </a:bodyPr>
          <a:lstStyle/>
          <a:p>
            <a:pPr/>
          </a:p>
        </p:txBody>
      </p:sp>
      <p:sp>
        <p:nvSpPr>
          <p:cNvPr id="1332" name="Image"/>
          <p:cNvSpPr/>
          <p:nvPr>
            <p:ph type="pic" sz="quarter" idx="22"/>
          </p:nvPr>
        </p:nvSpPr>
        <p:spPr>
          <a:xfrm>
            <a:off x="3871452" y="1388192"/>
            <a:ext cx="2256504" cy="4114804"/>
          </a:xfrm>
          <a:prstGeom prst="rect">
            <a:avLst/>
          </a:prstGeom>
        </p:spPr>
        <p:txBody>
          <a:bodyPr lIns="91439" tIns="45719" rIns="91439" bIns="45719">
            <a:noAutofit/>
          </a:bodyPr>
          <a:lstStyle/>
          <a:p>
            <a:pPr/>
          </a:p>
        </p:txBody>
      </p:sp>
      <p:sp>
        <p:nvSpPr>
          <p:cNvPr id="1333" name="Image"/>
          <p:cNvSpPr/>
          <p:nvPr>
            <p:ph type="pic" sz="quarter" idx="23"/>
          </p:nvPr>
        </p:nvSpPr>
        <p:spPr>
          <a:xfrm>
            <a:off x="6282813" y="1388191"/>
            <a:ext cx="2256503" cy="2499021"/>
          </a:xfrm>
          <a:prstGeom prst="rect">
            <a:avLst/>
          </a:prstGeom>
        </p:spPr>
        <p:txBody>
          <a:bodyPr lIns="91439" tIns="45719" rIns="91439" bIns="45719">
            <a:noAutofit/>
          </a:bodyPr>
          <a:lstStyle/>
          <a:p>
            <a:pPr/>
          </a:p>
        </p:txBody>
      </p:sp>
      <p:sp>
        <p:nvSpPr>
          <p:cNvPr id="1334"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Custom Layout">
    <p:spTree>
      <p:nvGrpSpPr>
        <p:cNvPr id="1" name=""/>
        <p:cNvGrpSpPr/>
        <p:nvPr/>
      </p:nvGrpSpPr>
      <p:grpSpPr>
        <a:xfrm>
          <a:off x="0" y="0"/>
          <a:ext cx="0" cy="0"/>
          <a:chOff x="0" y="0"/>
          <a:chExt cx="0" cy="0"/>
        </a:xfrm>
      </p:grpSpPr>
      <p:grpSp>
        <p:nvGrpSpPr>
          <p:cNvPr id="1343" name="Group"/>
          <p:cNvGrpSpPr/>
          <p:nvPr/>
        </p:nvGrpSpPr>
        <p:grpSpPr>
          <a:xfrm>
            <a:off x="-1" y="857248"/>
            <a:ext cx="3985090" cy="5143506"/>
            <a:chOff x="0" y="0"/>
            <a:chExt cx="3985088" cy="5143505"/>
          </a:xfrm>
        </p:grpSpPr>
        <p:sp>
          <p:nvSpPr>
            <p:cNvPr id="1341" name="Rectangle"/>
            <p:cNvSpPr/>
            <p:nvPr/>
          </p:nvSpPr>
          <p:spPr>
            <a:xfrm>
              <a:off x="3340676" y="-1"/>
              <a:ext cx="644414" cy="5143506"/>
            </a:xfrm>
            <a:prstGeom prst="rect">
              <a:avLst/>
            </a:prstGeom>
            <a:solidFill>
              <a:srgbClr val="27407E"/>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sp>
          <p:nvSpPr>
            <p:cNvPr id="1342" name="Rectangle"/>
            <p:cNvSpPr/>
            <p:nvPr/>
          </p:nvSpPr>
          <p:spPr>
            <a:xfrm flipH="1">
              <a:off x="0" y="-1"/>
              <a:ext cx="3341390" cy="5143506"/>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grpSp>
      <p:sp>
        <p:nvSpPr>
          <p:cNvPr id="1344" name="Image"/>
          <p:cNvSpPr/>
          <p:nvPr>
            <p:ph type="pic" sz="quarter" idx="21"/>
          </p:nvPr>
        </p:nvSpPr>
        <p:spPr>
          <a:xfrm>
            <a:off x="2786743" y="1366403"/>
            <a:ext cx="2416632" cy="1375067"/>
          </a:xfrm>
          <a:prstGeom prst="rect">
            <a:avLst/>
          </a:prstGeom>
        </p:spPr>
        <p:txBody>
          <a:bodyPr lIns="91439" tIns="45719" rIns="91439" bIns="45719">
            <a:noAutofit/>
          </a:bodyPr>
          <a:lstStyle/>
          <a:p>
            <a:pPr/>
          </a:p>
        </p:txBody>
      </p:sp>
      <p:sp>
        <p:nvSpPr>
          <p:cNvPr id="1345" name="Image"/>
          <p:cNvSpPr/>
          <p:nvPr>
            <p:ph type="pic" sz="quarter" idx="22"/>
          </p:nvPr>
        </p:nvSpPr>
        <p:spPr>
          <a:xfrm>
            <a:off x="2786743" y="2741467"/>
            <a:ext cx="2416632" cy="1375066"/>
          </a:xfrm>
          <a:prstGeom prst="rect">
            <a:avLst/>
          </a:prstGeom>
        </p:spPr>
        <p:txBody>
          <a:bodyPr lIns="91439" tIns="45719" rIns="91439" bIns="45719">
            <a:noAutofit/>
          </a:bodyPr>
          <a:lstStyle/>
          <a:p>
            <a:pPr/>
          </a:p>
        </p:txBody>
      </p:sp>
      <p:sp>
        <p:nvSpPr>
          <p:cNvPr id="1346" name="Image"/>
          <p:cNvSpPr/>
          <p:nvPr>
            <p:ph type="pic" sz="quarter" idx="23"/>
          </p:nvPr>
        </p:nvSpPr>
        <p:spPr>
          <a:xfrm>
            <a:off x="2786743" y="4116532"/>
            <a:ext cx="2416632" cy="1375066"/>
          </a:xfrm>
          <a:prstGeom prst="rect">
            <a:avLst/>
          </a:prstGeom>
        </p:spPr>
        <p:txBody>
          <a:bodyPr lIns="91439" tIns="45719" rIns="91439" bIns="45719">
            <a:noAutofit/>
          </a:bodyPr>
          <a:lstStyle/>
          <a:p>
            <a:pPr/>
          </a:p>
        </p:txBody>
      </p:sp>
      <p:sp>
        <p:nvSpPr>
          <p:cNvPr id="134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Custom Layout">
    <p:spTree>
      <p:nvGrpSpPr>
        <p:cNvPr id="1" name=""/>
        <p:cNvGrpSpPr/>
        <p:nvPr/>
      </p:nvGrpSpPr>
      <p:grpSpPr>
        <a:xfrm>
          <a:off x="0" y="0"/>
          <a:ext cx="0" cy="0"/>
          <a:chOff x="0" y="0"/>
          <a:chExt cx="0" cy="0"/>
        </a:xfrm>
      </p:grpSpPr>
      <p:sp>
        <p:nvSpPr>
          <p:cNvPr id="1354" name="Rectangle"/>
          <p:cNvSpPr/>
          <p:nvPr/>
        </p:nvSpPr>
        <p:spPr>
          <a:xfrm>
            <a:off x="4187535" y="857248"/>
            <a:ext cx="1298865" cy="5143505"/>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355" name="Image"/>
          <p:cNvSpPr/>
          <p:nvPr>
            <p:ph type="pic" sz="quarter" idx="21"/>
          </p:nvPr>
        </p:nvSpPr>
        <p:spPr>
          <a:xfrm>
            <a:off x="542925" y="1378742"/>
            <a:ext cx="1843090" cy="3205721"/>
          </a:xfrm>
          <a:prstGeom prst="rect">
            <a:avLst/>
          </a:prstGeom>
        </p:spPr>
        <p:txBody>
          <a:bodyPr lIns="91439" tIns="45719" rIns="91439" bIns="45719">
            <a:noAutofit/>
          </a:bodyPr>
          <a:lstStyle/>
          <a:p>
            <a:pPr/>
          </a:p>
        </p:txBody>
      </p:sp>
      <p:sp>
        <p:nvSpPr>
          <p:cNvPr id="1356" name="Image"/>
          <p:cNvSpPr/>
          <p:nvPr>
            <p:ph type="pic" sz="quarter" idx="22"/>
          </p:nvPr>
        </p:nvSpPr>
        <p:spPr>
          <a:xfrm>
            <a:off x="2512455" y="1378742"/>
            <a:ext cx="2443165" cy="4100516"/>
          </a:xfrm>
          <a:prstGeom prst="rect">
            <a:avLst/>
          </a:prstGeom>
        </p:spPr>
        <p:txBody>
          <a:bodyPr lIns="91439" tIns="45719" rIns="91439" bIns="45719">
            <a:noAutofit/>
          </a:bodyPr>
          <a:lstStyle/>
          <a:p>
            <a:pPr/>
          </a:p>
        </p:txBody>
      </p:sp>
      <p:sp>
        <p:nvSpPr>
          <p:cNvPr id="135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Custom Layout">
    <p:spTree>
      <p:nvGrpSpPr>
        <p:cNvPr id="1" name=""/>
        <p:cNvGrpSpPr/>
        <p:nvPr/>
      </p:nvGrpSpPr>
      <p:grpSpPr>
        <a:xfrm>
          <a:off x="0" y="0"/>
          <a:ext cx="0" cy="0"/>
          <a:chOff x="0" y="0"/>
          <a:chExt cx="0" cy="0"/>
        </a:xfrm>
      </p:grpSpPr>
      <p:sp>
        <p:nvSpPr>
          <p:cNvPr id="1364" name="Image"/>
          <p:cNvSpPr/>
          <p:nvPr>
            <p:ph type="pic" sz="quarter" idx="21"/>
          </p:nvPr>
        </p:nvSpPr>
        <p:spPr>
          <a:xfrm>
            <a:off x="619433" y="3032867"/>
            <a:ext cx="1907132" cy="2270333"/>
          </a:xfrm>
          <a:prstGeom prst="rect">
            <a:avLst/>
          </a:prstGeom>
        </p:spPr>
        <p:txBody>
          <a:bodyPr lIns="91439" tIns="45719" rIns="91439" bIns="45719">
            <a:noAutofit/>
          </a:bodyPr>
          <a:lstStyle/>
          <a:p>
            <a:pPr/>
          </a:p>
        </p:txBody>
      </p:sp>
      <p:sp>
        <p:nvSpPr>
          <p:cNvPr id="1365" name="Image"/>
          <p:cNvSpPr/>
          <p:nvPr>
            <p:ph type="pic" sz="quarter" idx="22"/>
          </p:nvPr>
        </p:nvSpPr>
        <p:spPr>
          <a:xfrm>
            <a:off x="2623685" y="3032867"/>
            <a:ext cx="1907130" cy="2270332"/>
          </a:xfrm>
          <a:prstGeom prst="rect">
            <a:avLst/>
          </a:prstGeom>
        </p:spPr>
        <p:txBody>
          <a:bodyPr lIns="91439" tIns="45719" rIns="91439" bIns="45719">
            <a:noAutofit/>
          </a:bodyPr>
          <a:lstStyle/>
          <a:p>
            <a:pPr/>
          </a:p>
        </p:txBody>
      </p:sp>
      <p:sp>
        <p:nvSpPr>
          <p:cNvPr id="1366" name="Image"/>
          <p:cNvSpPr/>
          <p:nvPr>
            <p:ph type="pic" sz="quarter" idx="23"/>
          </p:nvPr>
        </p:nvSpPr>
        <p:spPr>
          <a:xfrm>
            <a:off x="4627936" y="1554801"/>
            <a:ext cx="1907132" cy="2270332"/>
          </a:xfrm>
          <a:prstGeom prst="rect">
            <a:avLst/>
          </a:prstGeom>
        </p:spPr>
        <p:txBody>
          <a:bodyPr lIns="91439" tIns="45719" rIns="91439" bIns="45719">
            <a:noAutofit/>
          </a:bodyPr>
          <a:lstStyle/>
          <a:p>
            <a:pPr/>
          </a:p>
        </p:txBody>
      </p:sp>
      <p:sp>
        <p:nvSpPr>
          <p:cNvPr id="1367" name="Image"/>
          <p:cNvSpPr/>
          <p:nvPr>
            <p:ph type="pic" sz="quarter" idx="24"/>
          </p:nvPr>
        </p:nvSpPr>
        <p:spPr>
          <a:xfrm>
            <a:off x="6632188" y="1554801"/>
            <a:ext cx="1907132" cy="2270332"/>
          </a:xfrm>
          <a:prstGeom prst="rect">
            <a:avLst/>
          </a:prstGeom>
        </p:spPr>
        <p:txBody>
          <a:bodyPr lIns="91439" tIns="45719" rIns="91439" bIns="45719">
            <a:noAutofit/>
          </a:bodyPr>
          <a:lstStyle/>
          <a:p>
            <a:pPr/>
          </a:p>
        </p:txBody>
      </p:sp>
      <p:sp>
        <p:nvSpPr>
          <p:cNvPr id="1368"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Custom Layout">
    <p:spTree>
      <p:nvGrpSpPr>
        <p:cNvPr id="1" name=""/>
        <p:cNvGrpSpPr/>
        <p:nvPr/>
      </p:nvGrpSpPr>
      <p:grpSpPr>
        <a:xfrm>
          <a:off x="0" y="0"/>
          <a:ext cx="0" cy="0"/>
          <a:chOff x="0" y="0"/>
          <a:chExt cx="0" cy="0"/>
        </a:xfrm>
      </p:grpSpPr>
      <p:sp>
        <p:nvSpPr>
          <p:cNvPr id="1375" name="Rectangle"/>
          <p:cNvSpPr/>
          <p:nvPr/>
        </p:nvSpPr>
        <p:spPr>
          <a:xfrm flipH="1">
            <a:off x="-2" y="857248"/>
            <a:ext cx="3229900" cy="5143505"/>
          </a:xfrm>
          <a:prstGeom prst="rect">
            <a:avLst/>
          </a:prstGeom>
          <a:solidFill>
            <a:srgbClr val="404040"/>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376" name="Image"/>
          <p:cNvSpPr/>
          <p:nvPr>
            <p:ph type="pic" sz="half" idx="21"/>
          </p:nvPr>
        </p:nvSpPr>
        <p:spPr>
          <a:xfrm>
            <a:off x="619433" y="1388191"/>
            <a:ext cx="4667866" cy="3097162"/>
          </a:xfrm>
          <a:prstGeom prst="rect">
            <a:avLst/>
          </a:prstGeom>
        </p:spPr>
        <p:txBody>
          <a:bodyPr lIns="91439" tIns="45719" rIns="91439" bIns="45719">
            <a:noAutofit/>
          </a:bodyPr>
          <a:lstStyle/>
          <a:p>
            <a:pPr/>
          </a:p>
        </p:txBody>
      </p:sp>
      <p:sp>
        <p:nvSpPr>
          <p:cNvPr id="137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Custom Layout">
    <p:spTree>
      <p:nvGrpSpPr>
        <p:cNvPr id="1" name=""/>
        <p:cNvGrpSpPr/>
        <p:nvPr/>
      </p:nvGrpSpPr>
      <p:grpSpPr>
        <a:xfrm>
          <a:off x="0" y="0"/>
          <a:ext cx="0" cy="0"/>
          <a:chOff x="0" y="0"/>
          <a:chExt cx="0" cy="0"/>
        </a:xfrm>
      </p:grpSpPr>
      <p:sp>
        <p:nvSpPr>
          <p:cNvPr id="1384" name="Rectangle"/>
          <p:cNvSpPr/>
          <p:nvPr/>
        </p:nvSpPr>
        <p:spPr>
          <a:xfrm rot="5400000">
            <a:off x="3743519" y="2097695"/>
            <a:ext cx="5143504" cy="2662614"/>
          </a:xfrm>
          <a:prstGeom prst="rect">
            <a:avLst/>
          </a:prstGeom>
          <a:solidFill>
            <a:srgbClr val="27407E"/>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385" name="Image"/>
          <p:cNvSpPr/>
          <p:nvPr>
            <p:ph type="pic" sz="quarter" idx="21"/>
          </p:nvPr>
        </p:nvSpPr>
        <p:spPr>
          <a:xfrm>
            <a:off x="4096430" y="1504603"/>
            <a:ext cx="3550149" cy="1924401"/>
          </a:xfrm>
          <a:prstGeom prst="rect">
            <a:avLst/>
          </a:prstGeom>
        </p:spPr>
        <p:txBody>
          <a:bodyPr lIns="91439" tIns="45719" rIns="91439" bIns="45719">
            <a:noAutofit/>
          </a:bodyPr>
          <a:lstStyle/>
          <a:p>
            <a:pPr/>
          </a:p>
        </p:txBody>
      </p:sp>
      <p:sp>
        <p:nvSpPr>
          <p:cNvPr id="1386" name="Image"/>
          <p:cNvSpPr/>
          <p:nvPr>
            <p:ph type="pic" sz="quarter" idx="22"/>
          </p:nvPr>
        </p:nvSpPr>
        <p:spPr>
          <a:xfrm>
            <a:off x="4983967" y="3429001"/>
            <a:ext cx="3550149" cy="1924397"/>
          </a:xfrm>
          <a:prstGeom prst="rect">
            <a:avLst/>
          </a:prstGeom>
        </p:spPr>
        <p:txBody>
          <a:bodyPr lIns="91439" tIns="45719" rIns="91439" bIns="45719">
            <a:noAutofit/>
          </a:bodyPr>
          <a:lstStyle/>
          <a:p>
            <a:pPr/>
          </a:p>
        </p:txBody>
      </p:sp>
      <p:sp>
        <p:nvSpPr>
          <p:cNvPr id="138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34" name="Straight Connector 6"/>
          <p:cNvSpPr/>
          <p:nvPr/>
        </p:nvSpPr>
        <p:spPr>
          <a:xfrm flipV="1">
            <a:off x="571500" y="826323"/>
            <a:ext cx="1" cy="914401"/>
          </a:xfrm>
          <a:prstGeom prst="line">
            <a:avLst/>
          </a:prstGeom>
          <a:ln w="19050">
            <a:solidFill>
              <a:srgbClr val="1CADE4"/>
            </a:solidFill>
          </a:ln>
        </p:spPr>
        <p:txBody>
          <a:bodyPr lIns="45719" rIns="45719"/>
          <a:lstStyle/>
          <a:p>
            <a:pPr/>
          </a:p>
        </p:txBody>
      </p:sp>
      <p:sp>
        <p:nvSpPr>
          <p:cNvPr id="135" name="Title Text"/>
          <p:cNvSpPr txBox="1"/>
          <p:nvPr>
            <p:ph type="title"/>
          </p:nvPr>
        </p:nvSpPr>
        <p:spPr>
          <a:xfrm>
            <a:off x="768095" y="471509"/>
            <a:ext cx="3291842" cy="1737361"/>
          </a:xfrm>
          <a:prstGeom prst="rect">
            <a:avLst/>
          </a:prstGeom>
        </p:spPr>
        <p:txBody>
          <a:bodyPr lIns="45719" tIns="45719" rIns="45719" bIns="45719"/>
          <a:lstStyle>
            <a:lvl1pPr algn="l" defTabSz="914400">
              <a:lnSpc>
                <a:spcPct val="80000"/>
              </a:lnSpc>
              <a:defRPr cap="all" spc="100" sz="3600">
                <a:solidFill>
                  <a:srgbClr val="0D0D0D"/>
                </a:solidFill>
                <a:latin typeface="Tw Cen MT Condensed"/>
                <a:ea typeface="Tw Cen MT Condensed"/>
                <a:cs typeface="Tw Cen MT Condensed"/>
                <a:sym typeface="Tw Cen MT Condensed"/>
              </a:defRPr>
            </a:lvl1pPr>
          </a:lstStyle>
          <a:p>
            <a:pPr/>
            <a:r>
              <a:t>Title Text</a:t>
            </a:r>
          </a:p>
        </p:txBody>
      </p:sp>
      <p:sp>
        <p:nvSpPr>
          <p:cNvPr id="136" name="Body Level One…"/>
          <p:cNvSpPr txBox="1"/>
          <p:nvPr>
            <p:ph type="body" sz="half" idx="1"/>
          </p:nvPr>
        </p:nvSpPr>
        <p:spPr>
          <a:xfrm>
            <a:off x="4286250" y="822960"/>
            <a:ext cx="4258818" cy="5184648"/>
          </a:xfrm>
          <a:prstGeom prst="rect">
            <a:avLst/>
          </a:prstGeom>
        </p:spPr>
        <p:txBody>
          <a:bodyPr lIns="45719" tIns="45719" rIns="45719" bIns="45719"/>
          <a:lstStyle>
            <a:lvl1pPr marL="91439" indent="-91439" defTabSz="914400">
              <a:lnSpc>
                <a:spcPct val="90000"/>
              </a:lnSpc>
              <a:spcBef>
                <a:spcPts val="1200"/>
              </a:spcBef>
              <a:buClr>
                <a:srgbClr val="1CADE4"/>
              </a:buClr>
              <a:buFont typeface="Tw Cen MT"/>
              <a:buChar char=" "/>
              <a:defRPr sz="2000">
                <a:latin typeface="Tw Cen MT"/>
                <a:ea typeface="Tw Cen MT"/>
                <a:cs typeface="Tw Cen MT"/>
                <a:sym typeface="Tw Cen MT"/>
              </a:defRPr>
            </a:lvl1pPr>
            <a:lvl2pPr marL="299465" indent="-171449" defTabSz="914400">
              <a:lnSpc>
                <a:spcPct val="90000"/>
              </a:lnSpc>
              <a:spcBef>
                <a:spcPts val="1200"/>
              </a:spcBef>
              <a:buClr>
                <a:srgbClr val="1CADE4"/>
              </a:buClr>
              <a:buFont typeface="Tw Cen MT"/>
              <a:buChar char=""/>
              <a:defRPr sz="2000">
                <a:latin typeface="Tw Cen MT"/>
                <a:ea typeface="Tw Cen MT"/>
                <a:cs typeface="Tw Cen MT"/>
                <a:sym typeface="Tw Cen MT"/>
              </a:defRPr>
            </a:lvl2pPr>
            <a:lvl3pPr marL="539495" indent="-228599" defTabSz="914400">
              <a:lnSpc>
                <a:spcPct val="90000"/>
              </a:lnSpc>
              <a:spcBef>
                <a:spcPts val="1200"/>
              </a:spcBef>
              <a:buClr>
                <a:srgbClr val="1CADE4"/>
              </a:buClr>
              <a:buFont typeface="Tw Cen MT"/>
              <a:buChar char=""/>
              <a:defRPr sz="2000">
                <a:latin typeface="Tw Cen MT"/>
                <a:ea typeface="Tw Cen MT"/>
                <a:cs typeface="Tw Cen MT"/>
                <a:sym typeface="Tw Cen MT"/>
              </a:defRPr>
            </a:lvl3pPr>
            <a:lvl4pPr marL="685800" indent="-228600" defTabSz="914400">
              <a:lnSpc>
                <a:spcPct val="90000"/>
              </a:lnSpc>
              <a:spcBef>
                <a:spcPts val="1200"/>
              </a:spcBef>
              <a:buClr>
                <a:srgbClr val="1CADE4"/>
              </a:buClr>
              <a:buFont typeface="Tw Cen MT"/>
              <a:buChar char=""/>
              <a:defRPr sz="2000">
                <a:latin typeface="Tw Cen MT"/>
                <a:ea typeface="Tw Cen MT"/>
                <a:cs typeface="Tw Cen MT"/>
                <a:sym typeface="Tw Cen MT"/>
              </a:defRPr>
            </a:lvl4pPr>
            <a:lvl5pPr marL="868680" indent="-228600" defTabSz="914400">
              <a:lnSpc>
                <a:spcPct val="90000"/>
              </a:lnSpc>
              <a:spcBef>
                <a:spcPts val="1200"/>
              </a:spcBef>
              <a:buClr>
                <a:srgbClr val="1CADE4"/>
              </a:buClr>
              <a:buFont typeface="Tw Cen MT"/>
              <a:buChar char=""/>
              <a:defRPr sz="2000">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
        <p:nvSpPr>
          <p:cNvPr id="137" name="Text Placeholder 3"/>
          <p:cNvSpPr/>
          <p:nvPr>
            <p:ph type="body" sz="quarter" idx="21"/>
          </p:nvPr>
        </p:nvSpPr>
        <p:spPr>
          <a:xfrm>
            <a:off x="768095" y="2257506"/>
            <a:ext cx="3291842" cy="3762295"/>
          </a:xfrm>
          <a:prstGeom prst="rect">
            <a:avLst/>
          </a:prstGeom>
        </p:spPr>
        <p:txBody>
          <a:bodyPr lIns="45719" tIns="45719" rIns="45719" bIns="45719"/>
          <a:lstStyle/>
          <a:p>
            <a:pPr marL="0" indent="0" defTabSz="914400">
              <a:lnSpc>
                <a:spcPct val="108000"/>
              </a:lnSpc>
              <a:spcBef>
                <a:spcPts val="600"/>
              </a:spcBef>
              <a:buSzTx/>
              <a:buFontTx/>
              <a:buNone/>
              <a:defRPr sz="1600">
                <a:latin typeface="Tw Cen MT"/>
                <a:ea typeface="Tw Cen MT"/>
                <a:cs typeface="Tw Cen MT"/>
                <a:sym typeface="Tw Cen MT"/>
              </a:defRPr>
            </a:pPr>
          </a:p>
        </p:txBody>
      </p:sp>
      <p:sp>
        <p:nvSpPr>
          <p:cNvPr id="138" name="Slide Number"/>
          <p:cNvSpPr txBox="1"/>
          <p:nvPr>
            <p:ph type="sldNum" sz="quarter" idx="2"/>
          </p:nvPr>
        </p:nvSpPr>
        <p:spPr>
          <a:xfrm>
            <a:off x="8128000" y="6492293"/>
            <a:ext cx="244287" cy="231141"/>
          </a:xfrm>
          <a:prstGeom prst="rect">
            <a:avLst/>
          </a:prstGeom>
        </p:spPr>
        <p:txBody>
          <a:bodyPr lIns="45719" tIns="45719" rIns="45719" bIns="45719"/>
          <a:lstStyle>
            <a:lvl1pPr algn="l">
              <a:spcBef>
                <a:spcPts val="1400"/>
              </a:spcBef>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Custom Layout">
    <p:spTree>
      <p:nvGrpSpPr>
        <p:cNvPr id="1" name=""/>
        <p:cNvGrpSpPr/>
        <p:nvPr/>
      </p:nvGrpSpPr>
      <p:grpSpPr>
        <a:xfrm>
          <a:off x="0" y="0"/>
          <a:ext cx="0" cy="0"/>
          <a:chOff x="0" y="0"/>
          <a:chExt cx="0" cy="0"/>
        </a:xfrm>
      </p:grpSpPr>
      <p:grpSp>
        <p:nvGrpSpPr>
          <p:cNvPr id="1396" name="Group"/>
          <p:cNvGrpSpPr/>
          <p:nvPr/>
        </p:nvGrpSpPr>
        <p:grpSpPr>
          <a:xfrm>
            <a:off x="5359186" y="849982"/>
            <a:ext cx="3784815" cy="5150772"/>
            <a:chOff x="0" y="-1"/>
            <a:chExt cx="3784813" cy="5150770"/>
          </a:xfrm>
        </p:grpSpPr>
        <p:sp>
          <p:nvSpPr>
            <p:cNvPr id="1394" name="Rectangle"/>
            <p:cNvSpPr/>
            <p:nvPr/>
          </p:nvSpPr>
          <p:spPr>
            <a:xfrm>
              <a:off x="-1" y="-2"/>
              <a:ext cx="698715" cy="5150772"/>
            </a:xfrm>
            <a:prstGeom prst="rect">
              <a:avLst/>
            </a:prstGeom>
            <a:solidFill>
              <a:srgbClr val="27407E"/>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sp>
          <p:nvSpPr>
            <p:cNvPr id="1395" name="Rectangle"/>
            <p:cNvSpPr/>
            <p:nvPr/>
          </p:nvSpPr>
          <p:spPr>
            <a:xfrm>
              <a:off x="698710" y="7264"/>
              <a:ext cx="3086103" cy="5143505"/>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grpSp>
      <p:sp>
        <p:nvSpPr>
          <p:cNvPr id="1397" name="Image"/>
          <p:cNvSpPr/>
          <p:nvPr>
            <p:ph type="pic" sz="quarter" idx="21"/>
          </p:nvPr>
        </p:nvSpPr>
        <p:spPr>
          <a:xfrm>
            <a:off x="4070556" y="1388192"/>
            <a:ext cx="2898060" cy="4092679"/>
          </a:xfrm>
          <a:prstGeom prst="rect">
            <a:avLst/>
          </a:prstGeom>
        </p:spPr>
        <p:txBody>
          <a:bodyPr lIns="91439" tIns="45719" rIns="91439" bIns="45719">
            <a:noAutofit/>
          </a:bodyPr>
          <a:lstStyle/>
          <a:p>
            <a:pPr/>
          </a:p>
        </p:txBody>
      </p:sp>
      <p:sp>
        <p:nvSpPr>
          <p:cNvPr id="1398"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Custom Layout">
    <p:spTree>
      <p:nvGrpSpPr>
        <p:cNvPr id="1" name=""/>
        <p:cNvGrpSpPr/>
        <p:nvPr/>
      </p:nvGrpSpPr>
      <p:grpSpPr>
        <a:xfrm>
          <a:off x="0" y="0"/>
          <a:ext cx="0" cy="0"/>
          <a:chOff x="0" y="0"/>
          <a:chExt cx="0" cy="0"/>
        </a:xfrm>
      </p:grpSpPr>
      <p:sp>
        <p:nvSpPr>
          <p:cNvPr id="1405" name="Rectangle"/>
          <p:cNvSpPr/>
          <p:nvPr/>
        </p:nvSpPr>
        <p:spPr>
          <a:xfrm>
            <a:off x="571499" y="4081786"/>
            <a:ext cx="8001004" cy="1410317"/>
          </a:xfrm>
          <a:prstGeom prst="rect">
            <a:avLst/>
          </a:prstGeom>
          <a:solidFill>
            <a:srgbClr val="404040"/>
          </a:solidFill>
          <a:ln w="12700">
            <a:miter lim="400000"/>
          </a:ln>
        </p:spPr>
        <p:txBody>
          <a:bodyPr lIns="45719" rIns="45719" anchor="ctr"/>
          <a:lstStyle/>
          <a:p>
            <a:pPr algn="ctr">
              <a:defRPr sz="1200">
                <a:solidFill>
                  <a:srgbClr val="FFFFFF"/>
                </a:solidFill>
                <a:latin typeface="Open Sans"/>
                <a:ea typeface="Open Sans"/>
                <a:cs typeface="Open Sans"/>
                <a:sym typeface="Open Sans"/>
              </a:defRPr>
            </a:pPr>
          </a:p>
        </p:txBody>
      </p:sp>
      <p:sp>
        <p:nvSpPr>
          <p:cNvPr id="1406" name="Image"/>
          <p:cNvSpPr/>
          <p:nvPr>
            <p:ph type="pic" sz="quarter" idx="21"/>
          </p:nvPr>
        </p:nvSpPr>
        <p:spPr>
          <a:xfrm>
            <a:off x="1266288" y="1471612"/>
            <a:ext cx="1678085" cy="3588587"/>
          </a:xfrm>
          <a:prstGeom prst="rect">
            <a:avLst/>
          </a:prstGeom>
        </p:spPr>
        <p:txBody>
          <a:bodyPr lIns="91439" tIns="45719" rIns="91439" bIns="45719">
            <a:noAutofit/>
          </a:bodyPr>
          <a:lstStyle/>
          <a:p>
            <a:pPr/>
          </a:p>
        </p:txBody>
      </p:sp>
      <p:sp>
        <p:nvSpPr>
          <p:cNvPr id="1407"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Custom Layout">
    <p:spTree>
      <p:nvGrpSpPr>
        <p:cNvPr id="1" name=""/>
        <p:cNvGrpSpPr/>
        <p:nvPr/>
      </p:nvGrpSpPr>
      <p:grpSpPr>
        <a:xfrm>
          <a:off x="0" y="0"/>
          <a:ext cx="0" cy="0"/>
          <a:chOff x="0" y="0"/>
          <a:chExt cx="0" cy="0"/>
        </a:xfrm>
      </p:grpSpPr>
      <p:grpSp>
        <p:nvGrpSpPr>
          <p:cNvPr id="1416" name="Group"/>
          <p:cNvGrpSpPr/>
          <p:nvPr/>
        </p:nvGrpSpPr>
        <p:grpSpPr>
          <a:xfrm>
            <a:off x="-4" y="857246"/>
            <a:ext cx="3621531" cy="5150772"/>
            <a:chOff x="-1" y="-1"/>
            <a:chExt cx="3621530" cy="5150770"/>
          </a:xfrm>
        </p:grpSpPr>
        <p:sp>
          <p:nvSpPr>
            <p:cNvPr id="1414" name="Rectangle"/>
            <p:cNvSpPr/>
            <p:nvPr/>
          </p:nvSpPr>
          <p:spPr>
            <a:xfrm flipH="1">
              <a:off x="2922814" y="-2"/>
              <a:ext cx="698715" cy="5150772"/>
            </a:xfrm>
            <a:prstGeom prst="rect">
              <a:avLst/>
            </a:prstGeom>
            <a:solidFill>
              <a:srgbClr val="27407E"/>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sp>
          <p:nvSpPr>
            <p:cNvPr id="1415" name="Rectangle"/>
            <p:cNvSpPr/>
            <p:nvPr/>
          </p:nvSpPr>
          <p:spPr>
            <a:xfrm flipH="1">
              <a:off x="-2" y="-2"/>
              <a:ext cx="2922819" cy="5150772"/>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defRPr sz="1200">
                  <a:solidFill>
                    <a:srgbClr val="FFFFFF"/>
                  </a:solidFill>
                  <a:latin typeface="Open Sans"/>
                  <a:ea typeface="Open Sans"/>
                  <a:cs typeface="Open Sans"/>
                  <a:sym typeface="Open Sans"/>
                </a:defRPr>
              </a:pPr>
            </a:p>
          </p:txBody>
        </p:sp>
      </p:grpSp>
      <p:sp>
        <p:nvSpPr>
          <p:cNvPr id="1417" name="Image"/>
          <p:cNvSpPr/>
          <p:nvPr>
            <p:ph type="pic" sz="quarter" idx="21"/>
          </p:nvPr>
        </p:nvSpPr>
        <p:spPr>
          <a:xfrm>
            <a:off x="2295525" y="1762125"/>
            <a:ext cx="2543176" cy="3323415"/>
          </a:xfrm>
          <a:prstGeom prst="rect">
            <a:avLst/>
          </a:prstGeom>
        </p:spPr>
        <p:txBody>
          <a:bodyPr lIns="91439" tIns="45719" rIns="91439" bIns="45719">
            <a:noAutofit/>
          </a:bodyPr>
          <a:lstStyle/>
          <a:p>
            <a:pPr/>
          </a:p>
        </p:txBody>
      </p:sp>
      <p:sp>
        <p:nvSpPr>
          <p:cNvPr id="1418"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Custom Layout">
    <p:spTree>
      <p:nvGrpSpPr>
        <p:cNvPr id="1" name=""/>
        <p:cNvGrpSpPr/>
        <p:nvPr/>
      </p:nvGrpSpPr>
      <p:grpSpPr>
        <a:xfrm>
          <a:off x="0" y="0"/>
          <a:ext cx="0" cy="0"/>
          <a:chOff x="0" y="0"/>
          <a:chExt cx="0" cy="0"/>
        </a:xfrm>
      </p:grpSpPr>
      <p:sp>
        <p:nvSpPr>
          <p:cNvPr id="1425" name="Image"/>
          <p:cNvSpPr/>
          <p:nvPr>
            <p:ph type="pic" sz="quarter" idx="21"/>
          </p:nvPr>
        </p:nvSpPr>
        <p:spPr>
          <a:xfrm>
            <a:off x="5678382" y="3207542"/>
            <a:ext cx="2772676" cy="1585915"/>
          </a:xfrm>
          <a:prstGeom prst="rect">
            <a:avLst/>
          </a:prstGeom>
        </p:spPr>
        <p:txBody>
          <a:bodyPr lIns="91439" tIns="45719" rIns="91439" bIns="45719">
            <a:noAutofit/>
          </a:bodyPr>
          <a:lstStyle/>
          <a:p>
            <a:pPr/>
          </a:p>
        </p:txBody>
      </p:sp>
      <p:sp>
        <p:nvSpPr>
          <p:cNvPr id="1426" name="Slide Number"/>
          <p:cNvSpPr txBox="1"/>
          <p:nvPr>
            <p:ph type="sldNum" sz="quarter" idx="2"/>
          </p:nvPr>
        </p:nvSpPr>
        <p:spPr>
          <a:xfrm>
            <a:off x="6287579" y="5493197"/>
            <a:ext cx="265622" cy="262633"/>
          </a:xfrm>
          <a:prstGeom prst="rect">
            <a:avLst/>
          </a:prstGeom>
        </p:spPr>
        <p:txBody>
          <a:bodyPr lIns="48766" tIns="48766" rIns="48766" bIns="48766"/>
          <a:lstStyle>
            <a:lvl1pPr>
              <a:spcBef>
                <a:spcPts val="1400"/>
              </a:spcBef>
              <a:defRPr sz="1100">
                <a:solidFill>
                  <a:srgbClr val="8B8B8B"/>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Slide">
    <p:spTree>
      <p:nvGrpSpPr>
        <p:cNvPr id="1" name=""/>
        <p:cNvGrpSpPr/>
        <p:nvPr/>
      </p:nvGrpSpPr>
      <p:grpSpPr>
        <a:xfrm>
          <a:off x="0" y="0"/>
          <a:ext cx="0" cy="0"/>
          <a:chOff x="0" y="0"/>
          <a:chExt cx="0" cy="0"/>
        </a:xfrm>
      </p:grpSpPr>
      <p:sp>
        <p:nvSpPr>
          <p:cNvPr id="143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43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435" name="Title Text"/>
          <p:cNvSpPr txBox="1"/>
          <p:nvPr>
            <p:ph type="title"/>
          </p:nvPr>
        </p:nvSpPr>
        <p:spPr>
          <a:xfrm>
            <a:off x="1143000" y="1122362"/>
            <a:ext cx="6858000" cy="2387601"/>
          </a:xfrm>
          <a:prstGeom prst="rect">
            <a:avLst/>
          </a:prstGeom>
        </p:spPr>
        <p:txBody>
          <a:bodyPr lIns="45718" tIns="45718" rIns="45718" bIns="45718" anchor="b"/>
          <a:lstStyle>
            <a:lvl1pPr defTabSz="914353">
              <a:lnSpc>
                <a:spcPct val="90000"/>
              </a:lnSpc>
              <a:defRPr sz="6000">
                <a:latin typeface="Calibri Light"/>
                <a:ea typeface="Calibri Light"/>
                <a:cs typeface="Calibri Light"/>
                <a:sym typeface="Calibri Light"/>
              </a:defRPr>
            </a:lvl1pPr>
          </a:lstStyle>
          <a:p>
            <a:pPr/>
            <a:r>
              <a:t>Title Text</a:t>
            </a:r>
          </a:p>
        </p:txBody>
      </p:sp>
      <p:sp>
        <p:nvSpPr>
          <p:cNvPr id="1436"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43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sp>
        <p:nvSpPr>
          <p:cNvPr id="144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44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446"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447" name="Body Level One…"/>
          <p:cNvSpPr txBox="1"/>
          <p:nvPr>
            <p:ph type="body" idx="1"/>
          </p:nvPr>
        </p:nvSpPr>
        <p:spPr>
          <a:xfrm>
            <a:off x="628650" y="2667000"/>
            <a:ext cx="7886700" cy="3509963"/>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448"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Section Header">
    <p:spTree>
      <p:nvGrpSpPr>
        <p:cNvPr id="1" name=""/>
        <p:cNvGrpSpPr/>
        <p:nvPr/>
      </p:nvGrpSpPr>
      <p:grpSpPr>
        <a:xfrm>
          <a:off x="0" y="0"/>
          <a:ext cx="0" cy="0"/>
          <a:chOff x="0" y="0"/>
          <a:chExt cx="0" cy="0"/>
        </a:xfrm>
      </p:grpSpPr>
      <p:sp>
        <p:nvSpPr>
          <p:cNvPr id="145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45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457" name="Title Text"/>
          <p:cNvSpPr txBox="1"/>
          <p:nvPr>
            <p:ph type="title"/>
          </p:nvPr>
        </p:nvSpPr>
        <p:spPr>
          <a:xfrm>
            <a:off x="623887" y="1709738"/>
            <a:ext cx="7886701" cy="2852737"/>
          </a:xfrm>
          <a:prstGeom prst="rect">
            <a:avLst/>
          </a:prstGeom>
        </p:spPr>
        <p:txBody>
          <a:bodyPr lIns="45718" tIns="45718" rIns="45718" bIns="45718" anchor="b"/>
          <a:lstStyle>
            <a:lvl1pPr algn="l" defTabSz="914353">
              <a:lnSpc>
                <a:spcPct val="90000"/>
              </a:lnSpc>
              <a:defRPr sz="6000">
                <a:latin typeface="Calibri Light"/>
                <a:ea typeface="Calibri Light"/>
                <a:cs typeface="Calibri Light"/>
                <a:sym typeface="Calibri Light"/>
              </a:defRPr>
            </a:lvl1pPr>
          </a:lstStyle>
          <a:p>
            <a:pPr/>
            <a:r>
              <a:t>Title Text</a:t>
            </a:r>
          </a:p>
        </p:txBody>
      </p:sp>
      <p:sp>
        <p:nvSpPr>
          <p:cNvPr id="1458" name="Body Level One…"/>
          <p:cNvSpPr txBox="1"/>
          <p:nvPr>
            <p:ph type="body" sz="quarter" idx="1"/>
          </p:nvPr>
        </p:nvSpPr>
        <p:spPr>
          <a:xfrm>
            <a:off x="623887" y="4589464"/>
            <a:ext cx="7886701" cy="1500189"/>
          </a:xfrm>
          <a:prstGeom prst="rect">
            <a:avLst/>
          </a:prstGeom>
        </p:spPr>
        <p:txBody>
          <a:bodyPr lIns="45718" tIns="45718" rIns="45718" bIns="45718"/>
          <a:lstStyle>
            <a:lvl1pPr marL="0" indent="0" defTabSz="914353">
              <a:lnSpc>
                <a:spcPct val="90000"/>
              </a:lnSpc>
              <a:spcBef>
                <a:spcPts val="1000"/>
              </a:spcBef>
              <a:buSzTx/>
              <a:buFontTx/>
              <a:buNone/>
              <a:defRPr sz="2400">
                <a:solidFill>
                  <a:srgbClr val="888888"/>
                </a:solidFill>
              </a:defRPr>
            </a:lvl1pPr>
            <a:lvl2pPr marL="0" indent="0" defTabSz="914353">
              <a:lnSpc>
                <a:spcPct val="90000"/>
              </a:lnSpc>
              <a:spcBef>
                <a:spcPts val="1000"/>
              </a:spcBef>
              <a:buSzTx/>
              <a:buFontTx/>
              <a:buNone/>
              <a:defRPr sz="2400">
                <a:solidFill>
                  <a:srgbClr val="888888"/>
                </a:solidFill>
              </a:defRPr>
            </a:lvl2pPr>
            <a:lvl3pPr marL="0" indent="0" defTabSz="914353">
              <a:lnSpc>
                <a:spcPct val="90000"/>
              </a:lnSpc>
              <a:spcBef>
                <a:spcPts val="1000"/>
              </a:spcBef>
              <a:buSzTx/>
              <a:buFontTx/>
              <a:buNone/>
              <a:defRPr sz="2400">
                <a:solidFill>
                  <a:srgbClr val="888888"/>
                </a:solidFill>
              </a:defRPr>
            </a:lvl3pPr>
            <a:lvl4pPr marL="0" indent="0" defTabSz="914353">
              <a:lnSpc>
                <a:spcPct val="90000"/>
              </a:lnSpc>
              <a:spcBef>
                <a:spcPts val="1000"/>
              </a:spcBef>
              <a:buSzTx/>
              <a:buFontTx/>
              <a:buNone/>
              <a:defRPr sz="2400">
                <a:solidFill>
                  <a:srgbClr val="888888"/>
                </a:solidFill>
              </a:defRPr>
            </a:lvl4pPr>
            <a:lvl5pPr marL="0" indent="0" defTabSz="914353">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459"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wo Content">
    <p:spTree>
      <p:nvGrpSpPr>
        <p:cNvPr id="1" name=""/>
        <p:cNvGrpSpPr/>
        <p:nvPr/>
      </p:nvGrpSpPr>
      <p:grpSpPr>
        <a:xfrm>
          <a:off x="0" y="0"/>
          <a:ext cx="0" cy="0"/>
          <a:chOff x="0" y="0"/>
          <a:chExt cx="0" cy="0"/>
        </a:xfrm>
      </p:grpSpPr>
      <p:sp>
        <p:nvSpPr>
          <p:cNvPr id="146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46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468"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469" name="Body Level One…"/>
          <p:cNvSpPr txBox="1"/>
          <p:nvPr>
            <p:ph type="body" sz="half" idx="1"/>
          </p:nvPr>
        </p:nvSpPr>
        <p:spPr>
          <a:xfrm>
            <a:off x="628650" y="1825625"/>
            <a:ext cx="386715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470"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mparison">
    <p:spTree>
      <p:nvGrpSpPr>
        <p:cNvPr id="1" name=""/>
        <p:cNvGrpSpPr/>
        <p:nvPr/>
      </p:nvGrpSpPr>
      <p:grpSpPr>
        <a:xfrm>
          <a:off x="0" y="0"/>
          <a:ext cx="0" cy="0"/>
          <a:chOff x="0" y="0"/>
          <a:chExt cx="0" cy="0"/>
        </a:xfrm>
      </p:grpSpPr>
      <p:sp>
        <p:nvSpPr>
          <p:cNvPr id="147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47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479" name="Title Text"/>
          <p:cNvSpPr txBox="1"/>
          <p:nvPr>
            <p:ph type="title"/>
          </p:nvPr>
        </p:nvSpPr>
        <p:spPr>
          <a:xfrm>
            <a:off x="630237" y="365125"/>
            <a:ext cx="7886701"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480" name="Body Level One…"/>
          <p:cNvSpPr txBox="1"/>
          <p:nvPr>
            <p:ph type="body" sz="quarter" idx="1"/>
          </p:nvPr>
        </p:nvSpPr>
        <p:spPr>
          <a:xfrm>
            <a:off x="630237" y="1681163"/>
            <a:ext cx="3868740" cy="823914"/>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481" name="Text Placeholder 4"/>
          <p:cNvSpPr/>
          <p:nvPr>
            <p:ph type="body" sz="quarter" idx="21"/>
          </p:nvPr>
        </p:nvSpPr>
        <p:spPr>
          <a:xfrm>
            <a:off x="4629150" y="1681163"/>
            <a:ext cx="3887788"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148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Only">
    <p:spTree>
      <p:nvGrpSpPr>
        <p:cNvPr id="1" name=""/>
        <p:cNvGrpSpPr/>
        <p:nvPr/>
      </p:nvGrpSpPr>
      <p:grpSpPr>
        <a:xfrm>
          <a:off x="0" y="0"/>
          <a:ext cx="0" cy="0"/>
          <a:chOff x="0" y="0"/>
          <a:chExt cx="0" cy="0"/>
        </a:xfrm>
      </p:grpSpPr>
      <p:sp>
        <p:nvSpPr>
          <p:cNvPr id="148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49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491"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49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45" name="Title Text"/>
          <p:cNvSpPr txBox="1"/>
          <p:nvPr>
            <p:ph type="title"/>
          </p:nvPr>
        </p:nvSpPr>
        <p:spPr>
          <a:xfrm>
            <a:off x="342900" y="4960137"/>
            <a:ext cx="5829300" cy="1463041"/>
          </a:xfrm>
          <a:prstGeom prst="rect">
            <a:avLst/>
          </a:prstGeom>
        </p:spPr>
        <p:txBody>
          <a:bodyPr lIns="45719" tIns="45719" rIns="45719" bIns="45719"/>
          <a:lstStyle>
            <a:lvl1pPr algn="r" defTabSz="914400">
              <a:lnSpc>
                <a:spcPct val="80000"/>
              </a:lnSpc>
              <a:defRPr cap="all" spc="200">
                <a:solidFill>
                  <a:srgbClr val="0D0D0D"/>
                </a:solidFill>
                <a:latin typeface="Tw Cen MT Condensed"/>
                <a:ea typeface="Tw Cen MT Condensed"/>
                <a:cs typeface="Tw Cen MT Condensed"/>
                <a:sym typeface="Tw Cen MT Condensed"/>
              </a:defRPr>
            </a:lvl1pPr>
          </a:lstStyle>
          <a:p>
            <a:pPr/>
            <a:r>
              <a:t>Title Text</a:t>
            </a:r>
          </a:p>
        </p:txBody>
      </p:sp>
      <p:sp>
        <p:nvSpPr>
          <p:cNvPr id="146" name="Picture Placeholder 2"/>
          <p:cNvSpPr/>
          <p:nvPr>
            <p:ph type="pic" idx="21"/>
          </p:nvPr>
        </p:nvSpPr>
        <p:spPr>
          <a:xfrm>
            <a:off x="0" y="-2"/>
            <a:ext cx="9141715" cy="4572001"/>
          </a:xfrm>
          <a:prstGeom prst="rect">
            <a:avLst/>
          </a:prstGeom>
        </p:spPr>
        <p:txBody>
          <a:bodyPr lIns="91439" tIns="45719" rIns="91439" bIns="45719">
            <a:noAutofit/>
          </a:bodyPr>
          <a:lstStyle/>
          <a:p>
            <a:pPr/>
          </a:p>
        </p:txBody>
      </p:sp>
      <p:sp>
        <p:nvSpPr>
          <p:cNvPr id="147" name="Body Level One…"/>
          <p:cNvSpPr txBox="1"/>
          <p:nvPr>
            <p:ph type="body" sz="quarter" idx="1"/>
          </p:nvPr>
        </p:nvSpPr>
        <p:spPr>
          <a:xfrm>
            <a:off x="6457950" y="4960137"/>
            <a:ext cx="2400300" cy="1463041"/>
          </a:xfrm>
          <a:prstGeom prst="rect">
            <a:avLst/>
          </a:prstGeom>
        </p:spPr>
        <p:txBody>
          <a:bodyPr lIns="45719" tIns="45719" rIns="45719" bIns="45719" anchor="ctr"/>
          <a:lstStyle>
            <a:lvl1pPr marL="0" indent="0" defTabSz="914400">
              <a:spcBef>
                <a:spcPts val="200"/>
              </a:spcBef>
              <a:buSzTx/>
              <a:buFontTx/>
              <a:buNone/>
              <a:defRPr sz="1600">
                <a:solidFill>
                  <a:srgbClr val="0D0D0D"/>
                </a:solidFill>
                <a:latin typeface="Tw Cen MT"/>
                <a:ea typeface="Tw Cen MT"/>
                <a:cs typeface="Tw Cen MT"/>
                <a:sym typeface="Tw Cen MT"/>
              </a:defRPr>
            </a:lvl1pPr>
            <a:lvl2pPr marL="0" indent="342900" defTabSz="914400">
              <a:spcBef>
                <a:spcPts val="200"/>
              </a:spcBef>
              <a:buSzTx/>
              <a:buFontTx/>
              <a:buNone/>
              <a:defRPr sz="1600">
                <a:solidFill>
                  <a:srgbClr val="0D0D0D"/>
                </a:solidFill>
                <a:latin typeface="Tw Cen MT"/>
                <a:ea typeface="Tw Cen MT"/>
                <a:cs typeface="Tw Cen MT"/>
                <a:sym typeface="Tw Cen MT"/>
              </a:defRPr>
            </a:lvl2pPr>
            <a:lvl3pPr marL="0" indent="685800" defTabSz="914400">
              <a:spcBef>
                <a:spcPts val="200"/>
              </a:spcBef>
              <a:buSzTx/>
              <a:buFontTx/>
              <a:buNone/>
              <a:defRPr sz="1600">
                <a:solidFill>
                  <a:srgbClr val="0D0D0D"/>
                </a:solidFill>
                <a:latin typeface="Tw Cen MT"/>
                <a:ea typeface="Tw Cen MT"/>
                <a:cs typeface="Tw Cen MT"/>
                <a:sym typeface="Tw Cen MT"/>
              </a:defRPr>
            </a:lvl3pPr>
            <a:lvl4pPr marL="0" indent="1028700" defTabSz="914400">
              <a:spcBef>
                <a:spcPts val="200"/>
              </a:spcBef>
              <a:buSzTx/>
              <a:buFontTx/>
              <a:buNone/>
              <a:defRPr sz="1600">
                <a:solidFill>
                  <a:srgbClr val="0D0D0D"/>
                </a:solidFill>
                <a:latin typeface="Tw Cen MT"/>
                <a:ea typeface="Tw Cen MT"/>
                <a:cs typeface="Tw Cen MT"/>
                <a:sym typeface="Tw Cen MT"/>
              </a:defRPr>
            </a:lvl4pPr>
            <a:lvl5pPr marL="0" indent="1371600" defTabSz="914400">
              <a:spcBef>
                <a:spcPts val="200"/>
              </a:spcBef>
              <a:buSzTx/>
              <a:buFontTx/>
              <a:buNone/>
              <a:defRPr sz="1600">
                <a:solidFill>
                  <a:srgbClr val="0D0D0D"/>
                </a:solidFill>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
        <p:nvSpPr>
          <p:cNvPr id="148" name="Straight Connector 7"/>
          <p:cNvSpPr/>
          <p:nvPr/>
        </p:nvSpPr>
        <p:spPr>
          <a:xfrm flipV="1">
            <a:off x="6290131" y="5264105"/>
            <a:ext cx="1" cy="914401"/>
          </a:xfrm>
          <a:prstGeom prst="line">
            <a:avLst/>
          </a:prstGeom>
          <a:ln w="19050">
            <a:solidFill>
              <a:srgbClr val="1CADE4"/>
            </a:solidFill>
          </a:ln>
        </p:spPr>
        <p:txBody>
          <a:bodyPr lIns="45719" rIns="45719"/>
          <a:lstStyle/>
          <a:p>
            <a:pPr/>
          </a:p>
        </p:txBody>
      </p:sp>
      <p:sp>
        <p:nvSpPr>
          <p:cNvPr id="149" name="Slide Number"/>
          <p:cNvSpPr txBox="1"/>
          <p:nvPr>
            <p:ph type="sldNum" sz="quarter" idx="2"/>
          </p:nvPr>
        </p:nvSpPr>
        <p:spPr>
          <a:xfrm>
            <a:off x="8128000" y="6492293"/>
            <a:ext cx="244287" cy="231141"/>
          </a:xfrm>
          <a:prstGeom prst="rect">
            <a:avLst/>
          </a:prstGeom>
        </p:spPr>
        <p:txBody>
          <a:bodyPr lIns="45719" tIns="45719" rIns="45719" bIns="45719"/>
          <a:lstStyle>
            <a:lvl1pPr algn="l">
              <a:spcBef>
                <a:spcPts val="1400"/>
              </a:spcBef>
              <a:defRPr sz="1000">
                <a:solidFill>
                  <a:srgbClr val="0D0D0D"/>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Blank">
    <p:spTree>
      <p:nvGrpSpPr>
        <p:cNvPr id="1" name=""/>
        <p:cNvGrpSpPr/>
        <p:nvPr/>
      </p:nvGrpSpPr>
      <p:grpSpPr>
        <a:xfrm>
          <a:off x="0" y="0"/>
          <a:ext cx="0" cy="0"/>
          <a:chOff x="0" y="0"/>
          <a:chExt cx="0" cy="0"/>
        </a:xfrm>
      </p:grpSpPr>
      <p:sp>
        <p:nvSpPr>
          <p:cNvPr id="149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0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01"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ntent with Caption">
    <p:spTree>
      <p:nvGrpSpPr>
        <p:cNvPr id="1" name=""/>
        <p:cNvGrpSpPr/>
        <p:nvPr/>
      </p:nvGrpSpPr>
      <p:grpSpPr>
        <a:xfrm>
          <a:off x="0" y="0"/>
          <a:ext cx="0" cy="0"/>
          <a:chOff x="0" y="0"/>
          <a:chExt cx="0" cy="0"/>
        </a:xfrm>
      </p:grpSpPr>
      <p:sp>
        <p:nvSpPr>
          <p:cNvPr id="150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0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10" name="Title Text"/>
          <p:cNvSpPr txBox="1"/>
          <p:nvPr>
            <p:ph type="title"/>
          </p:nvPr>
        </p:nvSpPr>
        <p:spPr>
          <a:xfrm>
            <a:off x="630239" y="457200"/>
            <a:ext cx="2949576"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1511" name="Body Level One…"/>
          <p:cNvSpPr txBox="1"/>
          <p:nvPr>
            <p:ph type="body" sz="half" idx="1"/>
          </p:nvPr>
        </p:nvSpPr>
        <p:spPr>
          <a:xfrm>
            <a:off x="3887787" y="987425"/>
            <a:ext cx="4629152" cy="4873625"/>
          </a:xfrm>
          <a:prstGeom prst="rect">
            <a:avLst/>
          </a:prstGeom>
        </p:spPr>
        <p:txBody>
          <a:bodyPr lIns="45718" tIns="45718" rIns="45718" bIns="45718"/>
          <a:lstStyle>
            <a:lvl1pPr marL="228588" indent="-228588" defTabSz="914353">
              <a:lnSpc>
                <a:spcPct val="90000"/>
              </a:lnSpc>
              <a:spcBef>
                <a:spcPts val="1000"/>
              </a:spcBef>
            </a:lvl1pPr>
            <a:lvl2pPr marL="718420" indent="-261242" defTabSz="914353">
              <a:lnSpc>
                <a:spcPct val="90000"/>
              </a:lnSpc>
              <a:spcBef>
                <a:spcPts val="1000"/>
              </a:spcBef>
              <a:buChar char="•"/>
            </a:lvl2pPr>
            <a:lvl3pPr marL="1219137" indent="-304784" defTabSz="914353">
              <a:lnSpc>
                <a:spcPct val="90000"/>
              </a:lnSpc>
              <a:spcBef>
                <a:spcPts val="1000"/>
              </a:spcBef>
            </a:lvl3pPr>
            <a:lvl4pPr marL="1737269" indent="-365739" defTabSz="914353">
              <a:lnSpc>
                <a:spcPct val="90000"/>
              </a:lnSpc>
              <a:spcBef>
                <a:spcPts val="1000"/>
              </a:spcBef>
              <a:buChar char="•"/>
            </a:lvl4pPr>
            <a:lvl5pPr marL="2194447" indent="-365740"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1512" name="Text Placeholder 3"/>
          <p:cNvSpPr/>
          <p:nvPr>
            <p:ph type="body" sz="quarter" idx="21"/>
          </p:nvPr>
        </p:nvSpPr>
        <p:spPr>
          <a:xfrm>
            <a:off x="630239" y="2057400"/>
            <a:ext cx="2949576"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1513"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icture with Caption">
    <p:spTree>
      <p:nvGrpSpPr>
        <p:cNvPr id="1" name=""/>
        <p:cNvGrpSpPr/>
        <p:nvPr/>
      </p:nvGrpSpPr>
      <p:grpSpPr>
        <a:xfrm>
          <a:off x="0" y="0"/>
          <a:ext cx="0" cy="0"/>
          <a:chOff x="0" y="0"/>
          <a:chExt cx="0" cy="0"/>
        </a:xfrm>
      </p:grpSpPr>
      <p:sp>
        <p:nvSpPr>
          <p:cNvPr id="152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2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22" name="Title Text"/>
          <p:cNvSpPr txBox="1"/>
          <p:nvPr>
            <p:ph type="title"/>
          </p:nvPr>
        </p:nvSpPr>
        <p:spPr>
          <a:xfrm>
            <a:off x="630239" y="457200"/>
            <a:ext cx="2949576"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1523" name="Picture Placeholder 2"/>
          <p:cNvSpPr/>
          <p:nvPr>
            <p:ph type="pic" sz="half" idx="21"/>
          </p:nvPr>
        </p:nvSpPr>
        <p:spPr>
          <a:xfrm>
            <a:off x="3887787" y="987425"/>
            <a:ext cx="4629152" cy="4873625"/>
          </a:xfrm>
          <a:prstGeom prst="rect">
            <a:avLst/>
          </a:prstGeom>
        </p:spPr>
        <p:txBody>
          <a:bodyPr lIns="91439" tIns="45719" rIns="91439" bIns="45719">
            <a:noAutofit/>
          </a:bodyPr>
          <a:lstStyle/>
          <a:p>
            <a:pPr/>
          </a:p>
        </p:txBody>
      </p:sp>
      <p:sp>
        <p:nvSpPr>
          <p:cNvPr id="1524" name="Body Level One…"/>
          <p:cNvSpPr txBox="1"/>
          <p:nvPr>
            <p:ph type="body" sz="quarter" idx="1"/>
          </p:nvPr>
        </p:nvSpPr>
        <p:spPr>
          <a:xfrm>
            <a:off x="630239" y="2057400"/>
            <a:ext cx="2949576"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525"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p:spTree>
      <p:nvGrpSpPr>
        <p:cNvPr id="1" name=""/>
        <p:cNvGrpSpPr/>
        <p:nvPr/>
      </p:nvGrpSpPr>
      <p:grpSpPr>
        <a:xfrm>
          <a:off x="0" y="0"/>
          <a:ext cx="0" cy="0"/>
          <a:chOff x="0" y="0"/>
          <a:chExt cx="0" cy="0"/>
        </a:xfrm>
      </p:grpSpPr>
      <p:sp>
        <p:nvSpPr>
          <p:cNvPr id="153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3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34" name="Body Level One…"/>
          <p:cNvSpPr txBox="1"/>
          <p:nvPr>
            <p:ph type="body" idx="1"/>
          </p:nvPr>
        </p:nvSpPr>
        <p:spPr>
          <a:xfrm>
            <a:off x="457200" y="90488"/>
            <a:ext cx="8229600" cy="6767512"/>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535"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 Horizontal">
    <p:spTree>
      <p:nvGrpSpPr>
        <p:cNvPr id="1" name=""/>
        <p:cNvGrpSpPr/>
        <p:nvPr/>
      </p:nvGrpSpPr>
      <p:grpSpPr>
        <a:xfrm>
          <a:off x="0" y="0"/>
          <a:ext cx="0" cy="0"/>
          <a:chOff x="0" y="0"/>
          <a:chExt cx="0" cy="0"/>
        </a:xfrm>
      </p:grpSpPr>
      <p:sp>
        <p:nvSpPr>
          <p:cNvPr id="154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4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44" name="Shape 20"/>
          <p:cNvSpPr/>
          <p:nvPr>
            <p:ph type="pic" idx="21"/>
          </p:nvPr>
        </p:nvSpPr>
        <p:spPr>
          <a:xfrm>
            <a:off x="1129607" y="446485"/>
            <a:ext cx="6875861" cy="4161234"/>
          </a:xfrm>
          <a:prstGeom prst="rect">
            <a:avLst/>
          </a:prstGeom>
        </p:spPr>
        <p:txBody>
          <a:bodyPr lIns="91439" tIns="45719" rIns="91439" bIns="45719">
            <a:noAutofit/>
          </a:bodyPr>
          <a:lstStyle/>
          <a:p>
            <a:pPr/>
          </a:p>
        </p:txBody>
      </p:sp>
      <p:sp>
        <p:nvSpPr>
          <p:cNvPr id="1545" name="Title Text"/>
          <p:cNvSpPr txBox="1"/>
          <p:nvPr>
            <p:ph type="title"/>
          </p:nvPr>
        </p:nvSpPr>
        <p:spPr>
          <a:xfrm>
            <a:off x="892970" y="4723805"/>
            <a:ext cx="7358065" cy="1000127"/>
          </a:xfrm>
          <a:prstGeom prst="rect">
            <a:avLst/>
          </a:prstGeom>
        </p:spPr>
        <p:txBody>
          <a:bodyPr lIns="45718" tIns="45718" rIns="45718" bIns="45718" anchor="b"/>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546" name="Body Level One…"/>
          <p:cNvSpPr txBox="1"/>
          <p:nvPr>
            <p:ph type="body" sz="quarter" idx="1"/>
          </p:nvPr>
        </p:nvSpPr>
        <p:spPr>
          <a:xfrm>
            <a:off x="892970" y="5759648"/>
            <a:ext cx="7358065" cy="794744"/>
          </a:xfrm>
          <a:prstGeom prst="rect">
            <a:avLst/>
          </a:prstGeom>
        </p:spPr>
        <p:txBody>
          <a:bodyPr lIns="45718" tIns="45718" rIns="45718" bIns="45718"/>
          <a:lstStyle>
            <a:lvl1pPr marL="0" indent="0" algn="ctr" defTabSz="914353">
              <a:lnSpc>
                <a:spcPct val="90000"/>
              </a:lnSpc>
              <a:spcBef>
                <a:spcPts val="0"/>
              </a:spcBef>
              <a:buSzTx/>
              <a:buFontTx/>
              <a:buNone/>
              <a:defRPr sz="2200"/>
            </a:lvl1pPr>
            <a:lvl2pPr marL="0" indent="0" algn="ctr" defTabSz="914353">
              <a:lnSpc>
                <a:spcPct val="90000"/>
              </a:lnSpc>
              <a:spcBef>
                <a:spcPts val="0"/>
              </a:spcBef>
              <a:buSzTx/>
              <a:buFontTx/>
              <a:buNone/>
              <a:defRPr sz="2200"/>
            </a:lvl2pPr>
            <a:lvl3pPr marL="0" indent="0" algn="ctr" defTabSz="914353">
              <a:lnSpc>
                <a:spcPct val="90000"/>
              </a:lnSpc>
              <a:spcBef>
                <a:spcPts val="0"/>
              </a:spcBef>
              <a:buSzTx/>
              <a:buFontTx/>
              <a:buNone/>
              <a:defRPr sz="2200"/>
            </a:lvl3pPr>
            <a:lvl4pPr marL="0" indent="0" algn="ctr" defTabSz="914353">
              <a:lnSpc>
                <a:spcPct val="90000"/>
              </a:lnSpc>
              <a:spcBef>
                <a:spcPts val="0"/>
              </a:spcBef>
              <a:buSzTx/>
              <a:buFontTx/>
              <a:buNone/>
              <a:defRPr sz="2200"/>
            </a:lvl4pPr>
            <a:lvl5pPr marL="0" indent="0" algn="ctr" defTabSz="914353">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1547" name="Slide Number"/>
          <p:cNvSpPr txBox="1"/>
          <p:nvPr>
            <p:ph type="sldNum" sz="quarter" idx="2"/>
          </p:nvPr>
        </p:nvSpPr>
        <p:spPr>
          <a:xfrm>
            <a:off x="4432540" y="6504778"/>
            <a:ext cx="273654" cy="264254"/>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Content">
    <p:spTree>
      <p:nvGrpSpPr>
        <p:cNvPr id="1" name=""/>
        <p:cNvGrpSpPr/>
        <p:nvPr/>
      </p:nvGrpSpPr>
      <p:grpSpPr>
        <a:xfrm>
          <a:off x="0" y="0"/>
          <a:ext cx="0" cy="0"/>
          <a:chOff x="0" y="0"/>
          <a:chExt cx="0" cy="0"/>
        </a:xfrm>
      </p:grpSpPr>
      <p:sp>
        <p:nvSpPr>
          <p:cNvPr id="155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 Center">
    <p:spTree>
      <p:nvGrpSpPr>
        <p:cNvPr id="1" name=""/>
        <p:cNvGrpSpPr/>
        <p:nvPr/>
      </p:nvGrpSpPr>
      <p:grpSpPr>
        <a:xfrm>
          <a:off x="0" y="0"/>
          <a:ext cx="0" cy="0"/>
          <a:chOff x="0" y="0"/>
          <a:chExt cx="0" cy="0"/>
        </a:xfrm>
      </p:grpSpPr>
      <p:sp>
        <p:nvSpPr>
          <p:cNvPr id="156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6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63" name="Title Text"/>
          <p:cNvSpPr txBox="1"/>
          <p:nvPr>
            <p:ph type="title"/>
          </p:nvPr>
        </p:nvSpPr>
        <p:spPr>
          <a:xfrm>
            <a:off x="892967" y="2268140"/>
            <a:ext cx="7358067" cy="2321720"/>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564"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Slide">
    <p:spTree>
      <p:nvGrpSpPr>
        <p:cNvPr id="1" name=""/>
        <p:cNvGrpSpPr/>
        <p:nvPr/>
      </p:nvGrpSpPr>
      <p:grpSpPr>
        <a:xfrm>
          <a:off x="0" y="0"/>
          <a:ext cx="0" cy="0"/>
          <a:chOff x="0" y="0"/>
          <a:chExt cx="0" cy="0"/>
        </a:xfrm>
      </p:grpSpPr>
      <p:sp>
        <p:nvSpPr>
          <p:cNvPr id="157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7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73"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Content">
    <p:spTree>
      <p:nvGrpSpPr>
        <p:cNvPr id="1" name=""/>
        <p:cNvGrpSpPr/>
        <p:nvPr/>
      </p:nvGrpSpPr>
      <p:grpSpPr>
        <a:xfrm>
          <a:off x="0" y="0"/>
          <a:ext cx="0" cy="0"/>
          <a:chOff x="0" y="0"/>
          <a:chExt cx="0" cy="0"/>
        </a:xfrm>
      </p:grpSpPr>
      <p:sp>
        <p:nvSpPr>
          <p:cNvPr id="158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8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8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mp; Subtitle">
    <p:spTree>
      <p:nvGrpSpPr>
        <p:cNvPr id="1" name=""/>
        <p:cNvGrpSpPr/>
        <p:nvPr/>
      </p:nvGrpSpPr>
      <p:grpSpPr>
        <a:xfrm>
          <a:off x="0" y="0"/>
          <a:ext cx="0" cy="0"/>
          <a:chOff x="0" y="0"/>
          <a:chExt cx="0" cy="0"/>
        </a:xfrm>
      </p:grpSpPr>
      <p:sp>
        <p:nvSpPr>
          <p:cNvPr id="158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159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1591" name="Title Text"/>
          <p:cNvSpPr txBox="1"/>
          <p:nvPr>
            <p:ph type="title"/>
          </p:nvPr>
        </p:nvSpPr>
        <p:spPr>
          <a:xfrm>
            <a:off x="892967" y="1151929"/>
            <a:ext cx="7358068" cy="2321720"/>
          </a:xfrm>
          <a:prstGeom prst="rect">
            <a:avLst/>
          </a:prstGeom>
        </p:spPr>
        <p:txBody>
          <a:bodyPr lIns="35716" tIns="35716" rIns="35716" bIns="35716" anchor="b"/>
          <a:lstStyle>
            <a:lvl1pPr defTabSz="410743">
              <a:defRPr sz="5500">
                <a:latin typeface="Helvetica Light"/>
                <a:ea typeface="Helvetica Light"/>
                <a:cs typeface="Helvetica Light"/>
                <a:sym typeface="Helvetica Light"/>
              </a:defRPr>
            </a:lvl1pPr>
          </a:lstStyle>
          <a:p>
            <a:pPr/>
            <a:r>
              <a:t>Title Text</a:t>
            </a:r>
          </a:p>
        </p:txBody>
      </p:sp>
      <p:sp>
        <p:nvSpPr>
          <p:cNvPr id="1592" name="Body Level One…"/>
          <p:cNvSpPr txBox="1"/>
          <p:nvPr>
            <p:ph type="body" sz="quarter" idx="1"/>
          </p:nvPr>
        </p:nvSpPr>
        <p:spPr>
          <a:xfrm>
            <a:off x="892967" y="3536155"/>
            <a:ext cx="7358068" cy="794746"/>
          </a:xfrm>
          <a:prstGeom prst="rect">
            <a:avLst/>
          </a:prstGeom>
        </p:spPr>
        <p:txBody>
          <a:bodyPr lIns="35716" tIns="35716" rIns="35716" bIns="35716"/>
          <a:lstStyle>
            <a:lvl1pPr marL="0" indent="0" algn="ctr" defTabSz="410743">
              <a:spcBef>
                <a:spcPts val="0"/>
              </a:spcBef>
              <a:buSzTx/>
              <a:buFontTx/>
              <a:buNone/>
              <a:defRPr sz="2200">
                <a:latin typeface="Helvetica Light"/>
                <a:ea typeface="Helvetica Light"/>
                <a:cs typeface="Helvetica Light"/>
                <a:sym typeface="Helvetica Light"/>
              </a:defRPr>
            </a:lvl1pPr>
            <a:lvl2pPr marL="0" indent="0" algn="ctr" defTabSz="410743">
              <a:spcBef>
                <a:spcPts val="0"/>
              </a:spcBef>
              <a:buSzTx/>
              <a:buFontTx/>
              <a:buNone/>
              <a:defRPr sz="2200">
                <a:latin typeface="Helvetica Light"/>
                <a:ea typeface="Helvetica Light"/>
                <a:cs typeface="Helvetica Light"/>
                <a:sym typeface="Helvetica Light"/>
              </a:defRPr>
            </a:lvl2pPr>
            <a:lvl3pPr marL="0" indent="0" algn="ctr" defTabSz="410743">
              <a:spcBef>
                <a:spcPts val="0"/>
              </a:spcBef>
              <a:buSzTx/>
              <a:buFontTx/>
              <a:buNone/>
              <a:defRPr sz="2200">
                <a:latin typeface="Helvetica Light"/>
                <a:ea typeface="Helvetica Light"/>
                <a:cs typeface="Helvetica Light"/>
                <a:sym typeface="Helvetica Light"/>
              </a:defRPr>
            </a:lvl3pPr>
            <a:lvl4pPr marL="0" indent="0" algn="ctr" defTabSz="410743">
              <a:spcBef>
                <a:spcPts val="0"/>
              </a:spcBef>
              <a:buSzTx/>
              <a:buFontTx/>
              <a:buNone/>
              <a:defRPr sz="2200">
                <a:latin typeface="Helvetica Light"/>
                <a:ea typeface="Helvetica Light"/>
                <a:cs typeface="Helvetica Light"/>
                <a:sym typeface="Helvetica Light"/>
              </a:defRPr>
            </a:lvl4pPr>
            <a:lvl5pPr marL="0" indent="0" algn="ctr" defTabSz="410743">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593" name="Slide Number"/>
          <p:cNvSpPr txBox="1"/>
          <p:nvPr>
            <p:ph type="sldNum" sz="quarter" idx="2"/>
          </p:nvPr>
        </p:nvSpPr>
        <p:spPr>
          <a:xfrm>
            <a:off x="4440736" y="6505277"/>
            <a:ext cx="253602" cy="249233"/>
          </a:xfrm>
          <a:prstGeom prst="rect">
            <a:avLst/>
          </a:prstGeom>
        </p:spPr>
        <p:txBody>
          <a:bodyPr lIns="35716" tIns="35716" rIns="35716" bIns="35716" anchor="t"/>
          <a:lstStyle>
            <a:lvl1pPr algn="ctr" defTabSz="410743">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bg>
      <p:bgPr>
        <a:gradFill flip="none" rotWithShape="1">
          <a:gsLst>
            <a:gs pos="0">
              <a:srgbClr val="FFEFD1"/>
            </a:gs>
            <a:gs pos="64999">
              <a:srgbClr val="F0EBD5"/>
            </a:gs>
            <a:gs pos="100000">
              <a:srgbClr val="D1C39F"/>
            </a:gs>
          </a:gsLst>
          <a:lin ang="2700000" scaled="0"/>
        </a:gradFill>
      </p:bgPr>
    </p:bg>
    <p:spTree>
      <p:nvGrpSpPr>
        <p:cNvPr id="1" name=""/>
        <p:cNvGrpSpPr/>
        <p:nvPr/>
      </p:nvGrpSpPr>
      <p:grpSpPr>
        <a:xfrm>
          <a:off x="0" y="0"/>
          <a:ext cx="0" cy="0"/>
          <a:chOff x="0" y="0"/>
          <a:chExt cx="0" cy="0"/>
        </a:xfrm>
      </p:grpSpPr>
      <p:sp>
        <p:nvSpPr>
          <p:cNvPr id="156" name="Straight Connector 6"/>
          <p:cNvSpPr/>
          <p:nvPr/>
        </p:nvSpPr>
        <p:spPr>
          <a:xfrm flipV="1">
            <a:off x="571500" y="826323"/>
            <a:ext cx="1" cy="914401"/>
          </a:xfrm>
          <a:prstGeom prst="line">
            <a:avLst/>
          </a:prstGeom>
          <a:ln w="19050">
            <a:solidFill>
              <a:srgbClr val="1CADE4"/>
            </a:solidFill>
          </a:ln>
        </p:spPr>
        <p:txBody>
          <a:bodyPr lIns="45719" rIns="45719"/>
          <a:lstStyle/>
          <a:p>
            <a:pPr/>
          </a:p>
        </p:txBody>
      </p:sp>
      <p:sp>
        <p:nvSpPr>
          <p:cNvPr id="157" name="Title Text"/>
          <p:cNvSpPr txBox="1"/>
          <p:nvPr>
            <p:ph type="title"/>
          </p:nvPr>
        </p:nvSpPr>
        <p:spPr>
          <a:xfrm>
            <a:off x="685800" y="2130425"/>
            <a:ext cx="7772400" cy="1470026"/>
          </a:xfrm>
          <a:prstGeom prst="rect">
            <a:avLst/>
          </a:prstGeom>
        </p:spPr>
        <p:txBody>
          <a:bodyPr lIns="45664" tIns="45664" rIns="45664" bIns="45664" anchor="t"/>
          <a:lstStyle>
            <a:lvl1pPr algn="l" defTabSz="914400">
              <a:lnSpc>
                <a:spcPct val="80000"/>
              </a:lnSpc>
              <a:defRPr cap="all" spc="100">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158" name="Body Level One…"/>
          <p:cNvSpPr txBox="1"/>
          <p:nvPr>
            <p:ph type="body" sz="quarter" idx="1"/>
          </p:nvPr>
        </p:nvSpPr>
        <p:spPr>
          <a:xfrm>
            <a:off x="1371600" y="3886200"/>
            <a:ext cx="6400800" cy="1752600"/>
          </a:xfrm>
          <a:prstGeom prst="rect">
            <a:avLst/>
          </a:prstGeom>
        </p:spPr>
        <p:txBody>
          <a:bodyPr lIns="45664" tIns="45664" rIns="45664" bIns="45664"/>
          <a:lstStyle>
            <a:lvl1pPr marL="0" indent="0" algn="ctr" defTabSz="914400">
              <a:lnSpc>
                <a:spcPct val="90000"/>
              </a:lnSpc>
              <a:buSzTx/>
              <a:buFontTx/>
              <a:buNone/>
              <a:defRPr>
                <a:effectLst>
                  <a:outerShdw sx="100000" sy="100000" kx="0" ky="0" algn="b" rotWithShape="0" blurRad="38100" dist="38100" dir="2700000">
                    <a:srgbClr val="000000"/>
                  </a:outerShdw>
                </a:effectLst>
                <a:latin typeface="Arial"/>
                <a:ea typeface="Arial"/>
                <a:cs typeface="Arial"/>
                <a:sym typeface="Arial"/>
              </a:defRPr>
            </a:lvl1pPr>
            <a:lvl2pPr marL="0" indent="0" algn="ctr" defTabSz="914400">
              <a:lnSpc>
                <a:spcPct val="90000"/>
              </a:lnSpc>
              <a:buSzTx/>
              <a:buFontTx/>
              <a:buNone/>
              <a:defRPr>
                <a:effectLst>
                  <a:outerShdw sx="100000" sy="100000" kx="0" ky="0" algn="b" rotWithShape="0" blurRad="38100" dist="38100" dir="2700000">
                    <a:srgbClr val="000000"/>
                  </a:outerShdw>
                </a:effectLst>
                <a:latin typeface="Arial"/>
                <a:ea typeface="Arial"/>
                <a:cs typeface="Arial"/>
                <a:sym typeface="Arial"/>
              </a:defRPr>
            </a:lvl2pPr>
            <a:lvl3pPr marL="0" indent="0" algn="ctr" defTabSz="914400">
              <a:lnSpc>
                <a:spcPct val="90000"/>
              </a:lnSpc>
              <a:buSzTx/>
              <a:buFontTx/>
              <a:buNone/>
              <a:defRPr>
                <a:effectLst>
                  <a:outerShdw sx="100000" sy="100000" kx="0" ky="0" algn="b" rotWithShape="0" blurRad="38100" dist="38100" dir="2700000">
                    <a:srgbClr val="000000"/>
                  </a:outerShdw>
                </a:effectLst>
                <a:latin typeface="Arial"/>
                <a:ea typeface="Arial"/>
                <a:cs typeface="Arial"/>
                <a:sym typeface="Arial"/>
              </a:defRPr>
            </a:lvl3pPr>
            <a:lvl4pPr marL="0" indent="0" algn="ctr" defTabSz="914400">
              <a:lnSpc>
                <a:spcPct val="90000"/>
              </a:lnSpc>
              <a:buSzTx/>
              <a:buFontTx/>
              <a:buNone/>
              <a:defRPr>
                <a:effectLst>
                  <a:outerShdw sx="100000" sy="100000" kx="0" ky="0" algn="b" rotWithShape="0" blurRad="38100" dist="38100" dir="2700000">
                    <a:srgbClr val="000000"/>
                  </a:outerShdw>
                </a:effectLst>
                <a:latin typeface="Arial"/>
                <a:ea typeface="Arial"/>
                <a:cs typeface="Arial"/>
                <a:sym typeface="Arial"/>
              </a:defRPr>
            </a:lvl4pPr>
            <a:lvl5pPr marL="0" indent="0" algn="ctr" defTabSz="914400">
              <a:lnSpc>
                <a:spcPct val="90000"/>
              </a:lnSpc>
              <a:buSzTx/>
              <a:buFontTx/>
              <a:buNone/>
              <a:defRPr>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xfrm>
            <a:off x="8404966" y="6416433"/>
            <a:ext cx="300236" cy="281831"/>
          </a:xfrm>
          <a:prstGeom prst="rect">
            <a:avLst/>
          </a:prstGeom>
        </p:spPr>
        <p:txBody>
          <a:bodyPr lIns="45664" tIns="45664" rIns="45664" bIns="45664"/>
          <a:lstStyle>
            <a:lvl1pPr algn="l">
              <a:spcBef>
                <a:spcPts val="1400"/>
              </a:spcBef>
              <a:defRPr sz="1400">
                <a:solidFill>
                  <a:srgbClr val="FFFFFF"/>
                </a:solidFill>
                <a:effectLst>
                  <a:outerShdw sx="100000" sy="100000" kx="0" ky="0" algn="b" rotWithShape="0" blurRad="38100" dist="38100" dir="2700000">
                    <a:srgbClr val="000000"/>
                  </a:outerShdw>
                </a:effectLst>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Slide">
    <p:spTree>
      <p:nvGrpSpPr>
        <p:cNvPr id="1" name=""/>
        <p:cNvGrpSpPr/>
        <p:nvPr/>
      </p:nvGrpSpPr>
      <p:grpSpPr>
        <a:xfrm>
          <a:off x="0" y="0"/>
          <a:ext cx="0" cy="0"/>
          <a:chOff x="0" y="0"/>
          <a:chExt cx="0" cy="0"/>
        </a:xfrm>
      </p:grpSpPr>
      <p:sp>
        <p:nvSpPr>
          <p:cNvPr id="1600" name="Title Text"/>
          <p:cNvSpPr txBox="1"/>
          <p:nvPr>
            <p:ph type="title"/>
          </p:nvPr>
        </p:nvSpPr>
        <p:spPr>
          <a:xfrm>
            <a:off x="685800" y="1122362"/>
            <a:ext cx="7772400" cy="2387601"/>
          </a:xfrm>
          <a:prstGeom prst="rect">
            <a:avLst/>
          </a:prstGeom>
        </p:spPr>
        <p:txBody>
          <a:bodyPr lIns="45718" tIns="45718" rIns="45718" bIns="45718" anchor="b"/>
          <a:lstStyle>
            <a:lvl1pPr defTabSz="914353">
              <a:lnSpc>
                <a:spcPct val="90000"/>
              </a:lnSpc>
              <a:defRPr sz="6000">
                <a:latin typeface="Calibri Light"/>
                <a:ea typeface="Calibri Light"/>
                <a:cs typeface="Calibri Light"/>
                <a:sym typeface="Calibri Light"/>
              </a:defRPr>
            </a:lvl1pPr>
          </a:lstStyle>
          <a:p>
            <a:pPr/>
            <a:r>
              <a:t>Title Text</a:t>
            </a:r>
          </a:p>
        </p:txBody>
      </p:sp>
      <p:sp>
        <p:nvSpPr>
          <p:cNvPr id="1601"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60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nd Content">
    <p:spTree>
      <p:nvGrpSpPr>
        <p:cNvPr id="1" name=""/>
        <p:cNvGrpSpPr/>
        <p:nvPr/>
      </p:nvGrpSpPr>
      <p:grpSpPr>
        <a:xfrm>
          <a:off x="0" y="0"/>
          <a:ext cx="0" cy="0"/>
          <a:chOff x="0" y="0"/>
          <a:chExt cx="0" cy="0"/>
        </a:xfrm>
      </p:grpSpPr>
      <p:sp>
        <p:nvSpPr>
          <p:cNvPr id="1609"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610"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611"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Section Header">
    <p:spTree>
      <p:nvGrpSpPr>
        <p:cNvPr id="1" name=""/>
        <p:cNvGrpSpPr/>
        <p:nvPr/>
      </p:nvGrpSpPr>
      <p:grpSpPr>
        <a:xfrm>
          <a:off x="0" y="0"/>
          <a:ext cx="0" cy="0"/>
          <a:chOff x="0" y="0"/>
          <a:chExt cx="0" cy="0"/>
        </a:xfrm>
      </p:grpSpPr>
      <p:sp>
        <p:nvSpPr>
          <p:cNvPr id="1618" name="Title Text"/>
          <p:cNvSpPr txBox="1"/>
          <p:nvPr>
            <p:ph type="title"/>
          </p:nvPr>
        </p:nvSpPr>
        <p:spPr>
          <a:xfrm>
            <a:off x="623887" y="1709739"/>
            <a:ext cx="7886701" cy="2852737"/>
          </a:xfrm>
          <a:prstGeom prst="rect">
            <a:avLst/>
          </a:prstGeom>
        </p:spPr>
        <p:txBody>
          <a:bodyPr lIns="45718" tIns="45718" rIns="45718" bIns="45718" anchor="b"/>
          <a:lstStyle>
            <a:lvl1pPr algn="l" defTabSz="914353">
              <a:lnSpc>
                <a:spcPct val="90000"/>
              </a:lnSpc>
              <a:defRPr sz="6000">
                <a:latin typeface="Calibri Light"/>
                <a:ea typeface="Calibri Light"/>
                <a:cs typeface="Calibri Light"/>
                <a:sym typeface="Calibri Light"/>
              </a:defRPr>
            </a:lvl1pPr>
          </a:lstStyle>
          <a:p>
            <a:pPr/>
            <a:r>
              <a:t>Title Text</a:t>
            </a:r>
          </a:p>
        </p:txBody>
      </p:sp>
      <p:sp>
        <p:nvSpPr>
          <p:cNvPr id="1619" name="Body Level One…"/>
          <p:cNvSpPr txBox="1"/>
          <p:nvPr>
            <p:ph type="body" sz="quarter" idx="1"/>
          </p:nvPr>
        </p:nvSpPr>
        <p:spPr>
          <a:xfrm>
            <a:off x="623887" y="4589464"/>
            <a:ext cx="7886701" cy="1500189"/>
          </a:xfrm>
          <a:prstGeom prst="rect">
            <a:avLst/>
          </a:prstGeom>
        </p:spPr>
        <p:txBody>
          <a:bodyPr lIns="45718" tIns="45718" rIns="45718" bIns="45718"/>
          <a:lstStyle>
            <a:lvl1pPr marL="0" indent="0" defTabSz="914353">
              <a:lnSpc>
                <a:spcPct val="90000"/>
              </a:lnSpc>
              <a:spcBef>
                <a:spcPts val="1000"/>
              </a:spcBef>
              <a:buSzTx/>
              <a:buFontTx/>
              <a:buNone/>
              <a:defRPr sz="2400"/>
            </a:lvl1pPr>
            <a:lvl2pPr marL="0" indent="0" defTabSz="914353">
              <a:lnSpc>
                <a:spcPct val="90000"/>
              </a:lnSpc>
              <a:spcBef>
                <a:spcPts val="1000"/>
              </a:spcBef>
              <a:buSzTx/>
              <a:buFontTx/>
              <a:buNone/>
              <a:defRPr sz="2400"/>
            </a:lvl2pPr>
            <a:lvl3pPr marL="0" indent="0" defTabSz="914353">
              <a:lnSpc>
                <a:spcPct val="90000"/>
              </a:lnSpc>
              <a:spcBef>
                <a:spcPts val="1000"/>
              </a:spcBef>
              <a:buSzTx/>
              <a:buFontTx/>
              <a:buNone/>
              <a:defRPr sz="2400"/>
            </a:lvl3pPr>
            <a:lvl4pPr marL="0" indent="0" defTabSz="914353">
              <a:lnSpc>
                <a:spcPct val="90000"/>
              </a:lnSpc>
              <a:spcBef>
                <a:spcPts val="1000"/>
              </a:spcBef>
              <a:buSzTx/>
              <a:buFontTx/>
              <a:buNone/>
              <a:defRPr sz="2400"/>
            </a:lvl4pPr>
            <a:lvl5pPr marL="0" indent="0"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620"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wo Content">
    <p:spTree>
      <p:nvGrpSpPr>
        <p:cNvPr id="1" name=""/>
        <p:cNvGrpSpPr/>
        <p:nvPr/>
      </p:nvGrpSpPr>
      <p:grpSpPr>
        <a:xfrm>
          <a:off x="0" y="0"/>
          <a:ext cx="0" cy="0"/>
          <a:chOff x="0" y="0"/>
          <a:chExt cx="0" cy="0"/>
        </a:xfrm>
      </p:grpSpPr>
      <p:sp>
        <p:nvSpPr>
          <p:cNvPr id="1627"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628" name="Body Level One…"/>
          <p:cNvSpPr txBox="1"/>
          <p:nvPr>
            <p:ph type="body" sz="half" idx="1"/>
          </p:nvPr>
        </p:nvSpPr>
        <p:spPr>
          <a:xfrm>
            <a:off x="628650" y="1825625"/>
            <a:ext cx="38862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629"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omparison">
    <p:spTree>
      <p:nvGrpSpPr>
        <p:cNvPr id="1" name=""/>
        <p:cNvGrpSpPr/>
        <p:nvPr/>
      </p:nvGrpSpPr>
      <p:grpSpPr>
        <a:xfrm>
          <a:off x="0" y="0"/>
          <a:ext cx="0" cy="0"/>
          <a:chOff x="0" y="0"/>
          <a:chExt cx="0" cy="0"/>
        </a:xfrm>
      </p:grpSpPr>
      <p:sp>
        <p:nvSpPr>
          <p:cNvPr id="1636" name="Title Text"/>
          <p:cNvSpPr txBox="1"/>
          <p:nvPr>
            <p:ph type="title"/>
          </p:nvPr>
        </p:nvSpPr>
        <p:spPr>
          <a:xfrm>
            <a:off x="629841" y="365127"/>
            <a:ext cx="7886701"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637" name="Body Level One…"/>
          <p:cNvSpPr txBox="1"/>
          <p:nvPr>
            <p:ph type="body" sz="quarter" idx="1"/>
          </p:nvPr>
        </p:nvSpPr>
        <p:spPr>
          <a:xfrm>
            <a:off x="629841" y="1681163"/>
            <a:ext cx="3868342" cy="823914"/>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638" name="Text Placeholder 4"/>
          <p:cNvSpPr/>
          <p:nvPr>
            <p:ph type="body" sz="quarter" idx="21"/>
          </p:nvPr>
        </p:nvSpPr>
        <p:spPr>
          <a:xfrm>
            <a:off x="4629151" y="1681163"/>
            <a:ext cx="3887393"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1639"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Only">
    <p:spTree>
      <p:nvGrpSpPr>
        <p:cNvPr id="1" name=""/>
        <p:cNvGrpSpPr/>
        <p:nvPr/>
      </p:nvGrpSpPr>
      <p:grpSpPr>
        <a:xfrm>
          <a:off x="0" y="0"/>
          <a:ext cx="0" cy="0"/>
          <a:chOff x="0" y="0"/>
          <a:chExt cx="0" cy="0"/>
        </a:xfrm>
      </p:grpSpPr>
      <p:sp>
        <p:nvSpPr>
          <p:cNvPr id="1646"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64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Blank">
    <p:spTree>
      <p:nvGrpSpPr>
        <p:cNvPr id="1" name=""/>
        <p:cNvGrpSpPr/>
        <p:nvPr/>
      </p:nvGrpSpPr>
      <p:grpSpPr>
        <a:xfrm>
          <a:off x="0" y="0"/>
          <a:ext cx="0" cy="0"/>
          <a:chOff x="0" y="0"/>
          <a:chExt cx="0" cy="0"/>
        </a:xfrm>
      </p:grpSpPr>
      <p:sp>
        <p:nvSpPr>
          <p:cNvPr id="1654"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ontent with Caption">
    <p:spTree>
      <p:nvGrpSpPr>
        <p:cNvPr id="1" name=""/>
        <p:cNvGrpSpPr/>
        <p:nvPr/>
      </p:nvGrpSpPr>
      <p:grpSpPr>
        <a:xfrm>
          <a:off x="0" y="0"/>
          <a:ext cx="0" cy="0"/>
          <a:chOff x="0" y="0"/>
          <a:chExt cx="0" cy="0"/>
        </a:xfrm>
      </p:grpSpPr>
      <p:sp>
        <p:nvSpPr>
          <p:cNvPr id="1661"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1662" name="Body Level One…"/>
          <p:cNvSpPr txBox="1"/>
          <p:nvPr>
            <p:ph type="body" sz="half" idx="1"/>
          </p:nvPr>
        </p:nvSpPr>
        <p:spPr>
          <a:xfrm>
            <a:off x="3887391" y="987427"/>
            <a:ext cx="4629152" cy="4873627"/>
          </a:xfrm>
          <a:prstGeom prst="rect">
            <a:avLst/>
          </a:prstGeom>
        </p:spPr>
        <p:txBody>
          <a:bodyPr lIns="45718" tIns="45718" rIns="45718" bIns="45718"/>
          <a:lstStyle>
            <a:lvl1pPr marL="228588" indent="-228588" defTabSz="914353">
              <a:lnSpc>
                <a:spcPct val="90000"/>
              </a:lnSpc>
              <a:spcBef>
                <a:spcPts val="1000"/>
              </a:spcBef>
            </a:lvl1pPr>
            <a:lvl2pPr marL="718420" indent="-261242" defTabSz="914353">
              <a:lnSpc>
                <a:spcPct val="90000"/>
              </a:lnSpc>
              <a:spcBef>
                <a:spcPts val="1000"/>
              </a:spcBef>
              <a:buChar char="•"/>
            </a:lvl2pPr>
            <a:lvl3pPr marL="1219137" indent="-304784" defTabSz="914353">
              <a:lnSpc>
                <a:spcPct val="90000"/>
              </a:lnSpc>
              <a:spcBef>
                <a:spcPts val="1000"/>
              </a:spcBef>
            </a:lvl3pPr>
            <a:lvl4pPr marL="1737269" indent="-365739" defTabSz="914353">
              <a:lnSpc>
                <a:spcPct val="90000"/>
              </a:lnSpc>
              <a:spcBef>
                <a:spcPts val="1000"/>
              </a:spcBef>
              <a:buChar char="•"/>
            </a:lvl4pPr>
            <a:lvl5pPr marL="2194447" indent="-365740"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1663" name="Text Placeholder 3"/>
          <p:cNvSpPr/>
          <p:nvPr>
            <p:ph type="body" sz="quarter" idx="21"/>
          </p:nvPr>
        </p:nvSpPr>
        <p:spPr>
          <a:xfrm>
            <a:off x="629839" y="2057400"/>
            <a:ext cx="2949182"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1664"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Picture with Caption">
    <p:spTree>
      <p:nvGrpSpPr>
        <p:cNvPr id="1" name=""/>
        <p:cNvGrpSpPr/>
        <p:nvPr/>
      </p:nvGrpSpPr>
      <p:grpSpPr>
        <a:xfrm>
          <a:off x="0" y="0"/>
          <a:ext cx="0" cy="0"/>
          <a:chOff x="0" y="0"/>
          <a:chExt cx="0" cy="0"/>
        </a:xfrm>
      </p:grpSpPr>
      <p:sp>
        <p:nvSpPr>
          <p:cNvPr id="1671"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1672" name="Picture Placeholder 2"/>
          <p:cNvSpPr/>
          <p:nvPr>
            <p:ph type="pic" sz="half" idx="21"/>
          </p:nvPr>
        </p:nvSpPr>
        <p:spPr>
          <a:xfrm>
            <a:off x="3887391" y="987427"/>
            <a:ext cx="4629152" cy="4873627"/>
          </a:xfrm>
          <a:prstGeom prst="rect">
            <a:avLst/>
          </a:prstGeom>
        </p:spPr>
        <p:txBody>
          <a:bodyPr lIns="91439" tIns="45719" rIns="91439" bIns="45719">
            <a:noAutofit/>
          </a:bodyPr>
          <a:lstStyle/>
          <a:p>
            <a:pPr/>
          </a:p>
        </p:txBody>
      </p:sp>
      <p:sp>
        <p:nvSpPr>
          <p:cNvPr id="1673"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74"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mp; Subtitle">
    <p:spTree>
      <p:nvGrpSpPr>
        <p:cNvPr id="1" name=""/>
        <p:cNvGrpSpPr/>
        <p:nvPr/>
      </p:nvGrpSpPr>
      <p:grpSpPr>
        <a:xfrm>
          <a:off x="0" y="0"/>
          <a:ext cx="0" cy="0"/>
          <a:chOff x="0" y="0"/>
          <a:chExt cx="0" cy="0"/>
        </a:xfrm>
      </p:grpSpPr>
      <p:sp>
        <p:nvSpPr>
          <p:cNvPr id="1681" name="Title Text"/>
          <p:cNvSpPr txBox="1"/>
          <p:nvPr>
            <p:ph type="title"/>
          </p:nvPr>
        </p:nvSpPr>
        <p:spPr>
          <a:xfrm>
            <a:off x="892970" y="1151929"/>
            <a:ext cx="7358065" cy="2321720"/>
          </a:xfrm>
          <a:prstGeom prst="rect">
            <a:avLst/>
          </a:prstGeom>
        </p:spPr>
        <p:txBody>
          <a:bodyPr lIns="35716" tIns="35716" rIns="35716" bIns="35716" anchor="b"/>
          <a:lstStyle>
            <a:lvl1pPr defTabSz="410730">
              <a:defRPr sz="5500">
                <a:latin typeface="Helvetica Light"/>
                <a:ea typeface="Helvetica Light"/>
                <a:cs typeface="Helvetica Light"/>
                <a:sym typeface="Helvetica Light"/>
              </a:defRPr>
            </a:lvl1pPr>
          </a:lstStyle>
          <a:p>
            <a:pPr/>
            <a:r>
              <a:t>Title Text</a:t>
            </a:r>
          </a:p>
        </p:txBody>
      </p:sp>
      <p:sp>
        <p:nvSpPr>
          <p:cNvPr id="1682" name="Body Level One…"/>
          <p:cNvSpPr txBox="1"/>
          <p:nvPr>
            <p:ph type="body" sz="quarter" idx="1"/>
          </p:nvPr>
        </p:nvSpPr>
        <p:spPr>
          <a:xfrm>
            <a:off x="892970" y="3536155"/>
            <a:ext cx="7358065" cy="794744"/>
          </a:xfrm>
          <a:prstGeom prst="rect">
            <a:avLst/>
          </a:prstGeom>
        </p:spPr>
        <p:txBody>
          <a:bodyPr lIns="35716" tIns="35716" rIns="35716" bIns="35716"/>
          <a:lstStyle>
            <a:lvl1pPr marL="0" indent="0" algn="ctr" defTabSz="410730">
              <a:spcBef>
                <a:spcPts val="0"/>
              </a:spcBef>
              <a:buSzTx/>
              <a:buFontTx/>
              <a:buNone/>
              <a:defRPr sz="2200">
                <a:latin typeface="Helvetica Light"/>
                <a:ea typeface="Helvetica Light"/>
                <a:cs typeface="Helvetica Light"/>
                <a:sym typeface="Helvetica Light"/>
              </a:defRPr>
            </a:lvl1pPr>
            <a:lvl2pPr marL="0" indent="0" algn="ctr" defTabSz="410730">
              <a:spcBef>
                <a:spcPts val="0"/>
              </a:spcBef>
              <a:buSzTx/>
              <a:buFontTx/>
              <a:buNone/>
              <a:defRPr sz="2200">
                <a:latin typeface="Helvetica Light"/>
                <a:ea typeface="Helvetica Light"/>
                <a:cs typeface="Helvetica Light"/>
                <a:sym typeface="Helvetica Light"/>
              </a:defRPr>
            </a:lvl2pPr>
            <a:lvl3pPr marL="0" indent="0" algn="ctr" defTabSz="410730">
              <a:spcBef>
                <a:spcPts val="0"/>
              </a:spcBef>
              <a:buSzTx/>
              <a:buFontTx/>
              <a:buNone/>
              <a:defRPr sz="2200">
                <a:latin typeface="Helvetica Light"/>
                <a:ea typeface="Helvetica Light"/>
                <a:cs typeface="Helvetica Light"/>
                <a:sym typeface="Helvetica Light"/>
              </a:defRPr>
            </a:lvl3pPr>
            <a:lvl4pPr marL="0" indent="0" algn="ctr" defTabSz="410730">
              <a:spcBef>
                <a:spcPts val="0"/>
              </a:spcBef>
              <a:buSzTx/>
              <a:buFontTx/>
              <a:buNone/>
              <a:defRPr sz="2200">
                <a:latin typeface="Helvetica Light"/>
                <a:ea typeface="Helvetica Light"/>
                <a:cs typeface="Helvetica Light"/>
                <a:sym typeface="Helvetica Light"/>
              </a:defRPr>
            </a:lvl4pPr>
            <a:lvl5pPr marL="0" indent="0" algn="ctr" defTabSz="410730">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683"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66" name="Straight Connector 6"/>
          <p:cNvSpPr/>
          <p:nvPr/>
        </p:nvSpPr>
        <p:spPr>
          <a:xfrm flipV="1">
            <a:off x="571500" y="826323"/>
            <a:ext cx="1" cy="914401"/>
          </a:xfrm>
          <a:prstGeom prst="line">
            <a:avLst/>
          </a:prstGeom>
          <a:ln w="19050">
            <a:solidFill>
              <a:srgbClr val="1CADE4"/>
            </a:solidFill>
          </a:ln>
        </p:spPr>
        <p:txBody>
          <a:bodyPr lIns="45719" rIns="45719"/>
          <a:lstStyle/>
          <a:p>
            <a:pPr/>
          </a:p>
        </p:txBody>
      </p:sp>
      <p:sp>
        <p:nvSpPr>
          <p:cNvPr id="167" name="Shape 20"/>
          <p:cNvSpPr/>
          <p:nvPr>
            <p:ph type="pic" idx="21"/>
          </p:nvPr>
        </p:nvSpPr>
        <p:spPr>
          <a:xfrm>
            <a:off x="1129604" y="446516"/>
            <a:ext cx="6875862" cy="4161239"/>
          </a:xfrm>
          <a:prstGeom prst="rect">
            <a:avLst/>
          </a:prstGeom>
        </p:spPr>
        <p:txBody>
          <a:bodyPr lIns="91439" tIns="45719" rIns="91439" bIns="45719">
            <a:noAutofit/>
          </a:bodyPr>
          <a:lstStyle/>
          <a:p>
            <a:pPr/>
          </a:p>
        </p:txBody>
      </p:sp>
      <p:sp>
        <p:nvSpPr>
          <p:cNvPr id="168" name="Title Text"/>
          <p:cNvSpPr txBox="1"/>
          <p:nvPr>
            <p:ph type="title"/>
          </p:nvPr>
        </p:nvSpPr>
        <p:spPr>
          <a:xfrm>
            <a:off x="892967" y="4723803"/>
            <a:ext cx="7358067" cy="1000128"/>
          </a:xfrm>
          <a:prstGeom prst="rect">
            <a:avLst/>
          </a:prstGeom>
        </p:spPr>
        <p:txBody>
          <a:bodyPr lIns="35650" tIns="35650" rIns="35650" bIns="35650" anchor="b"/>
          <a:lstStyle>
            <a:lvl1pPr algn="l" defTabSz="410050">
              <a:lnSpc>
                <a:spcPct val="80000"/>
              </a:lnSpc>
              <a:defRPr cap="all" spc="100" sz="5600">
                <a:latin typeface="Helvetica Light"/>
                <a:ea typeface="Helvetica Light"/>
                <a:cs typeface="Helvetica Light"/>
                <a:sym typeface="Helvetica Light"/>
              </a:defRPr>
            </a:lvl1pPr>
          </a:lstStyle>
          <a:p>
            <a:pPr/>
            <a:r>
              <a:t>Title Text</a:t>
            </a:r>
          </a:p>
        </p:txBody>
      </p:sp>
      <p:sp>
        <p:nvSpPr>
          <p:cNvPr id="169" name="Body Level One…"/>
          <p:cNvSpPr txBox="1"/>
          <p:nvPr>
            <p:ph type="body" sz="quarter" idx="1"/>
          </p:nvPr>
        </p:nvSpPr>
        <p:spPr>
          <a:xfrm>
            <a:off x="892967" y="5759682"/>
            <a:ext cx="7358067" cy="794745"/>
          </a:xfrm>
          <a:prstGeom prst="rect">
            <a:avLst/>
          </a:prstGeom>
        </p:spPr>
        <p:txBody>
          <a:bodyPr lIns="35650" tIns="35650" rIns="35650" bIns="35650"/>
          <a:lstStyle>
            <a:lvl1pPr marL="0" indent="0" algn="ctr" defTabSz="410050">
              <a:lnSpc>
                <a:spcPct val="90000"/>
              </a:lnSpc>
              <a:spcBef>
                <a:spcPts val="200"/>
              </a:spcBef>
              <a:buSzTx/>
              <a:buFontTx/>
              <a:buNone/>
              <a:defRPr sz="2200">
                <a:latin typeface="Helvetica Light"/>
                <a:ea typeface="Helvetica Light"/>
                <a:cs typeface="Helvetica Light"/>
                <a:sym typeface="Helvetica Light"/>
              </a:defRPr>
            </a:lvl1pPr>
            <a:lvl2pPr marL="0" indent="0" algn="ctr" defTabSz="410050">
              <a:lnSpc>
                <a:spcPct val="90000"/>
              </a:lnSpc>
              <a:spcBef>
                <a:spcPts val="200"/>
              </a:spcBef>
              <a:buSzTx/>
              <a:buFontTx/>
              <a:buNone/>
              <a:defRPr sz="2200">
                <a:latin typeface="Helvetica Light"/>
                <a:ea typeface="Helvetica Light"/>
                <a:cs typeface="Helvetica Light"/>
                <a:sym typeface="Helvetica Light"/>
              </a:defRPr>
            </a:lvl2pPr>
            <a:lvl3pPr marL="0" indent="0" algn="ctr" defTabSz="410050">
              <a:lnSpc>
                <a:spcPct val="90000"/>
              </a:lnSpc>
              <a:spcBef>
                <a:spcPts val="200"/>
              </a:spcBef>
              <a:buSzTx/>
              <a:buFontTx/>
              <a:buNone/>
              <a:defRPr sz="2200">
                <a:latin typeface="Helvetica Light"/>
                <a:ea typeface="Helvetica Light"/>
                <a:cs typeface="Helvetica Light"/>
                <a:sym typeface="Helvetica Light"/>
              </a:defRPr>
            </a:lvl3pPr>
            <a:lvl4pPr marL="0" indent="0" algn="ctr" defTabSz="410050">
              <a:lnSpc>
                <a:spcPct val="90000"/>
              </a:lnSpc>
              <a:spcBef>
                <a:spcPts val="200"/>
              </a:spcBef>
              <a:buSzTx/>
              <a:buFontTx/>
              <a:buNone/>
              <a:defRPr sz="2200">
                <a:latin typeface="Helvetica Light"/>
                <a:ea typeface="Helvetica Light"/>
                <a:cs typeface="Helvetica Light"/>
                <a:sym typeface="Helvetica Light"/>
              </a:defRPr>
            </a:lvl4pPr>
            <a:lvl5pPr marL="0" indent="0" algn="ctr" defTabSz="410050">
              <a:lnSpc>
                <a:spcPct val="90000"/>
              </a:lnSpc>
              <a:spcBef>
                <a:spcPts val="20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xfrm>
            <a:off x="4423659" y="6500812"/>
            <a:ext cx="224147" cy="211001"/>
          </a:xfrm>
          <a:prstGeom prst="rect">
            <a:avLst/>
          </a:prstGeom>
        </p:spPr>
        <p:txBody>
          <a:bodyPr lIns="35650" tIns="35650" rIns="35650" bIns="35650" anchor="t"/>
          <a:lstStyle>
            <a:lvl1pPr algn="ctr">
              <a:spcBef>
                <a:spcPts val="1400"/>
              </a:spcBef>
              <a:defRPr sz="1000">
                <a:solidFill>
                  <a:srgbClr val="000000"/>
                </a:solidFill>
                <a:latin typeface="Tw Cen MT Condensed"/>
                <a:ea typeface="Tw Cen MT Condensed"/>
                <a:cs typeface="Tw Cen MT Condensed"/>
                <a:sym typeface="Tw Cen MT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hoto - Horizontal">
    <p:spTree>
      <p:nvGrpSpPr>
        <p:cNvPr id="1" name=""/>
        <p:cNvGrpSpPr/>
        <p:nvPr/>
      </p:nvGrpSpPr>
      <p:grpSpPr>
        <a:xfrm>
          <a:off x="0" y="0"/>
          <a:ext cx="0" cy="0"/>
          <a:chOff x="0" y="0"/>
          <a:chExt cx="0" cy="0"/>
        </a:xfrm>
      </p:grpSpPr>
      <p:sp>
        <p:nvSpPr>
          <p:cNvPr id="1690" name="Shape 20"/>
          <p:cNvSpPr/>
          <p:nvPr>
            <p:ph type="pic" idx="21"/>
          </p:nvPr>
        </p:nvSpPr>
        <p:spPr>
          <a:xfrm>
            <a:off x="1129607" y="446485"/>
            <a:ext cx="6875861" cy="4161234"/>
          </a:xfrm>
          <a:prstGeom prst="rect">
            <a:avLst/>
          </a:prstGeom>
        </p:spPr>
        <p:txBody>
          <a:bodyPr lIns="91439" tIns="45719" rIns="91439" bIns="45719">
            <a:noAutofit/>
          </a:bodyPr>
          <a:lstStyle/>
          <a:p>
            <a:pPr/>
          </a:p>
        </p:txBody>
      </p:sp>
      <p:sp>
        <p:nvSpPr>
          <p:cNvPr id="1691" name="Title Text"/>
          <p:cNvSpPr txBox="1"/>
          <p:nvPr>
            <p:ph type="title"/>
          </p:nvPr>
        </p:nvSpPr>
        <p:spPr>
          <a:xfrm>
            <a:off x="892970" y="4723805"/>
            <a:ext cx="7358065" cy="1000127"/>
          </a:xfrm>
          <a:prstGeom prst="rect">
            <a:avLst/>
          </a:prstGeom>
        </p:spPr>
        <p:txBody>
          <a:bodyPr lIns="35716" tIns="35716" rIns="35716" bIns="35716" anchor="b"/>
          <a:lstStyle>
            <a:lvl1pPr defTabSz="410730">
              <a:defRPr sz="5500">
                <a:latin typeface="Helvetica Light"/>
                <a:ea typeface="Helvetica Light"/>
                <a:cs typeface="Helvetica Light"/>
                <a:sym typeface="Helvetica Light"/>
              </a:defRPr>
            </a:lvl1pPr>
          </a:lstStyle>
          <a:p>
            <a:pPr/>
            <a:r>
              <a:t>Title Text</a:t>
            </a:r>
          </a:p>
        </p:txBody>
      </p:sp>
      <p:sp>
        <p:nvSpPr>
          <p:cNvPr id="1692" name="Body Level One…"/>
          <p:cNvSpPr txBox="1"/>
          <p:nvPr>
            <p:ph type="body" sz="quarter" idx="1"/>
          </p:nvPr>
        </p:nvSpPr>
        <p:spPr>
          <a:xfrm>
            <a:off x="892970" y="5759648"/>
            <a:ext cx="7358065" cy="794744"/>
          </a:xfrm>
          <a:prstGeom prst="rect">
            <a:avLst/>
          </a:prstGeom>
        </p:spPr>
        <p:txBody>
          <a:bodyPr lIns="35716" tIns="35716" rIns="35716" bIns="35716"/>
          <a:lstStyle>
            <a:lvl1pPr marL="0" indent="0" algn="ctr" defTabSz="410730">
              <a:spcBef>
                <a:spcPts val="0"/>
              </a:spcBef>
              <a:buSzTx/>
              <a:buFontTx/>
              <a:buNone/>
              <a:defRPr sz="2200">
                <a:latin typeface="Helvetica Light"/>
                <a:ea typeface="Helvetica Light"/>
                <a:cs typeface="Helvetica Light"/>
                <a:sym typeface="Helvetica Light"/>
              </a:defRPr>
            </a:lvl1pPr>
            <a:lvl2pPr marL="0" indent="0" algn="ctr" defTabSz="410730">
              <a:spcBef>
                <a:spcPts val="0"/>
              </a:spcBef>
              <a:buSzTx/>
              <a:buFontTx/>
              <a:buNone/>
              <a:defRPr sz="2200">
                <a:latin typeface="Helvetica Light"/>
                <a:ea typeface="Helvetica Light"/>
                <a:cs typeface="Helvetica Light"/>
                <a:sym typeface="Helvetica Light"/>
              </a:defRPr>
            </a:lvl2pPr>
            <a:lvl3pPr marL="0" indent="0" algn="ctr" defTabSz="410730">
              <a:spcBef>
                <a:spcPts val="0"/>
              </a:spcBef>
              <a:buSzTx/>
              <a:buFontTx/>
              <a:buNone/>
              <a:defRPr sz="2200">
                <a:latin typeface="Helvetica Light"/>
                <a:ea typeface="Helvetica Light"/>
                <a:cs typeface="Helvetica Light"/>
                <a:sym typeface="Helvetica Light"/>
              </a:defRPr>
            </a:lvl3pPr>
            <a:lvl4pPr marL="0" indent="0" algn="ctr" defTabSz="410730">
              <a:spcBef>
                <a:spcPts val="0"/>
              </a:spcBef>
              <a:buSzTx/>
              <a:buFontTx/>
              <a:buNone/>
              <a:defRPr sz="2200">
                <a:latin typeface="Helvetica Light"/>
                <a:ea typeface="Helvetica Light"/>
                <a:cs typeface="Helvetica Light"/>
                <a:sym typeface="Helvetica Light"/>
              </a:defRPr>
            </a:lvl4pPr>
            <a:lvl5pPr marL="0" indent="0" algn="ctr" defTabSz="410730">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693" name="Slide Number"/>
          <p:cNvSpPr txBox="1"/>
          <p:nvPr>
            <p:ph type="sldNum" sz="quarter" idx="2"/>
          </p:nvPr>
        </p:nvSpPr>
        <p:spPr>
          <a:xfrm>
            <a:off x="4428878" y="6500812"/>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 Center">
    <p:spTree>
      <p:nvGrpSpPr>
        <p:cNvPr id="1" name=""/>
        <p:cNvGrpSpPr/>
        <p:nvPr/>
      </p:nvGrpSpPr>
      <p:grpSpPr>
        <a:xfrm>
          <a:off x="0" y="0"/>
          <a:ext cx="0" cy="0"/>
          <a:chOff x="0" y="0"/>
          <a:chExt cx="0" cy="0"/>
        </a:xfrm>
      </p:grpSpPr>
      <p:sp>
        <p:nvSpPr>
          <p:cNvPr id="1700" name="Title Text"/>
          <p:cNvSpPr txBox="1"/>
          <p:nvPr>
            <p:ph type="title"/>
          </p:nvPr>
        </p:nvSpPr>
        <p:spPr>
          <a:xfrm>
            <a:off x="892970" y="2268141"/>
            <a:ext cx="7358065" cy="2321719"/>
          </a:xfrm>
          <a:prstGeom prst="rect">
            <a:avLst/>
          </a:prstGeom>
        </p:spPr>
        <p:txBody>
          <a:bodyPr lIns="35716" tIns="35716" rIns="35716" bIns="35716"/>
          <a:lstStyle>
            <a:lvl1pPr defTabSz="410730">
              <a:defRPr sz="5500">
                <a:latin typeface="Helvetica Light"/>
                <a:ea typeface="Helvetica Light"/>
                <a:cs typeface="Helvetica Light"/>
                <a:sym typeface="Helvetica Light"/>
              </a:defRPr>
            </a:lvl1pPr>
          </a:lstStyle>
          <a:p>
            <a:pPr/>
            <a:r>
              <a:t>Title Text</a:t>
            </a:r>
          </a:p>
        </p:txBody>
      </p:sp>
      <p:sp>
        <p:nvSpPr>
          <p:cNvPr id="1701"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708" name="Shape 38"/>
          <p:cNvSpPr/>
          <p:nvPr>
            <p:ph type="pic" sz="half" idx="21"/>
          </p:nvPr>
        </p:nvSpPr>
        <p:spPr>
          <a:xfrm>
            <a:off x="4723805" y="446483"/>
            <a:ext cx="3750470" cy="5786440"/>
          </a:xfrm>
          <a:prstGeom prst="rect">
            <a:avLst/>
          </a:prstGeom>
        </p:spPr>
        <p:txBody>
          <a:bodyPr lIns="91439" tIns="45719" rIns="91439" bIns="45719">
            <a:noAutofit/>
          </a:bodyPr>
          <a:lstStyle/>
          <a:p>
            <a:pPr/>
          </a:p>
        </p:txBody>
      </p:sp>
      <p:sp>
        <p:nvSpPr>
          <p:cNvPr id="1709" name="Title Text"/>
          <p:cNvSpPr txBox="1"/>
          <p:nvPr>
            <p:ph type="title"/>
          </p:nvPr>
        </p:nvSpPr>
        <p:spPr>
          <a:xfrm>
            <a:off x="669725" y="446483"/>
            <a:ext cx="3750472" cy="2803925"/>
          </a:xfrm>
          <a:prstGeom prst="rect">
            <a:avLst/>
          </a:prstGeom>
        </p:spPr>
        <p:txBody>
          <a:bodyPr lIns="35716" tIns="35716" rIns="35716" bIns="35716" anchor="b"/>
          <a:lstStyle>
            <a:lvl1pPr defTabSz="410730">
              <a:defRPr sz="4200">
                <a:latin typeface="Helvetica Light"/>
                <a:ea typeface="Helvetica Light"/>
                <a:cs typeface="Helvetica Light"/>
                <a:sym typeface="Helvetica Light"/>
              </a:defRPr>
            </a:lvl1pPr>
          </a:lstStyle>
          <a:p>
            <a:pPr/>
            <a:r>
              <a:t>Title Text</a:t>
            </a:r>
          </a:p>
        </p:txBody>
      </p:sp>
      <p:sp>
        <p:nvSpPr>
          <p:cNvPr id="1710" name="Body Level One…"/>
          <p:cNvSpPr txBox="1"/>
          <p:nvPr>
            <p:ph type="body" sz="quarter" idx="1"/>
          </p:nvPr>
        </p:nvSpPr>
        <p:spPr>
          <a:xfrm>
            <a:off x="669725" y="3348632"/>
            <a:ext cx="3750472" cy="2884292"/>
          </a:xfrm>
          <a:prstGeom prst="rect">
            <a:avLst/>
          </a:prstGeom>
        </p:spPr>
        <p:txBody>
          <a:bodyPr lIns="35716" tIns="35716" rIns="35716" bIns="35716"/>
          <a:lstStyle>
            <a:lvl1pPr marL="0" indent="0" algn="ctr" defTabSz="410730">
              <a:spcBef>
                <a:spcPts val="0"/>
              </a:spcBef>
              <a:buSzTx/>
              <a:buFontTx/>
              <a:buNone/>
              <a:defRPr sz="2200">
                <a:latin typeface="Helvetica Light"/>
                <a:ea typeface="Helvetica Light"/>
                <a:cs typeface="Helvetica Light"/>
                <a:sym typeface="Helvetica Light"/>
              </a:defRPr>
            </a:lvl1pPr>
            <a:lvl2pPr marL="0" indent="0" algn="ctr" defTabSz="410730">
              <a:spcBef>
                <a:spcPts val="0"/>
              </a:spcBef>
              <a:buSzTx/>
              <a:buFontTx/>
              <a:buNone/>
              <a:defRPr sz="2200">
                <a:latin typeface="Helvetica Light"/>
                <a:ea typeface="Helvetica Light"/>
                <a:cs typeface="Helvetica Light"/>
                <a:sym typeface="Helvetica Light"/>
              </a:defRPr>
            </a:lvl2pPr>
            <a:lvl3pPr marL="0" indent="0" algn="ctr" defTabSz="410730">
              <a:spcBef>
                <a:spcPts val="0"/>
              </a:spcBef>
              <a:buSzTx/>
              <a:buFontTx/>
              <a:buNone/>
              <a:defRPr sz="2200">
                <a:latin typeface="Helvetica Light"/>
                <a:ea typeface="Helvetica Light"/>
                <a:cs typeface="Helvetica Light"/>
                <a:sym typeface="Helvetica Light"/>
              </a:defRPr>
            </a:lvl3pPr>
            <a:lvl4pPr marL="0" indent="0" algn="ctr" defTabSz="410730">
              <a:spcBef>
                <a:spcPts val="0"/>
              </a:spcBef>
              <a:buSzTx/>
              <a:buFontTx/>
              <a:buNone/>
              <a:defRPr sz="2200">
                <a:latin typeface="Helvetica Light"/>
                <a:ea typeface="Helvetica Light"/>
                <a:cs typeface="Helvetica Light"/>
                <a:sym typeface="Helvetica Light"/>
              </a:defRPr>
            </a:lvl4pPr>
            <a:lvl5pPr marL="0" indent="0" algn="ctr" defTabSz="410730">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11"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 Top">
    <p:spTree>
      <p:nvGrpSpPr>
        <p:cNvPr id="1" name=""/>
        <p:cNvGrpSpPr/>
        <p:nvPr/>
      </p:nvGrpSpPr>
      <p:grpSpPr>
        <a:xfrm>
          <a:off x="0" y="0"/>
          <a:ext cx="0" cy="0"/>
          <a:chOff x="0" y="0"/>
          <a:chExt cx="0" cy="0"/>
        </a:xfrm>
      </p:grpSpPr>
      <p:sp>
        <p:nvSpPr>
          <p:cNvPr id="1718" name="Title Text"/>
          <p:cNvSpPr txBox="1"/>
          <p:nvPr>
            <p:ph type="title"/>
          </p:nvPr>
        </p:nvSpPr>
        <p:spPr>
          <a:xfrm>
            <a:off x="669725" y="312540"/>
            <a:ext cx="7804549" cy="1518047"/>
          </a:xfrm>
          <a:prstGeom prst="rect">
            <a:avLst/>
          </a:prstGeom>
        </p:spPr>
        <p:txBody>
          <a:bodyPr lIns="35716" tIns="35716" rIns="35716" bIns="35716"/>
          <a:lstStyle>
            <a:lvl1pPr defTabSz="410730">
              <a:defRPr sz="5500">
                <a:latin typeface="Helvetica Light"/>
                <a:ea typeface="Helvetica Light"/>
                <a:cs typeface="Helvetica Light"/>
                <a:sym typeface="Helvetica Light"/>
              </a:defRPr>
            </a:lvl1pPr>
          </a:lstStyle>
          <a:p>
            <a:pPr/>
            <a:r>
              <a:t>Title Text</a:t>
            </a:r>
          </a:p>
        </p:txBody>
      </p:sp>
      <p:sp>
        <p:nvSpPr>
          <p:cNvPr id="1719"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mp; Bullets">
    <p:spTree>
      <p:nvGrpSpPr>
        <p:cNvPr id="1" name=""/>
        <p:cNvGrpSpPr/>
        <p:nvPr/>
      </p:nvGrpSpPr>
      <p:grpSpPr>
        <a:xfrm>
          <a:off x="0" y="0"/>
          <a:ext cx="0" cy="0"/>
          <a:chOff x="0" y="0"/>
          <a:chExt cx="0" cy="0"/>
        </a:xfrm>
      </p:grpSpPr>
      <p:sp>
        <p:nvSpPr>
          <p:cNvPr id="1726" name="Title Text"/>
          <p:cNvSpPr txBox="1"/>
          <p:nvPr>
            <p:ph type="title"/>
          </p:nvPr>
        </p:nvSpPr>
        <p:spPr>
          <a:xfrm>
            <a:off x="669725" y="312540"/>
            <a:ext cx="7804549" cy="1518047"/>
          </a:xfrm>
          <a:prstGeom prst="rect">
            <a:avLst/>
          </a:prstGeom>
        </p:spPr>
        <p:txBody>
          <a:bodyPr lIns="35716" tIns="35716" rIns="35716" bIns="35716"/>
          <a:lstStyle>
            <a:lvl1pPr defTabSz="410730">
              <a:defRPr sz="5500">
                <a:latin typeface="Helvetica Light"/>
                <a:ea typeface="Helvetica Light"/>
                <a:cs typeface="Helvetica Light"/>
                <a:sym typeface="Helvetica Light"/>
              </a:defRPr>
            </a:lvl1pPr>
          </a:lstStyle>
          <a:p>
            <a:pPr/>
            <a:r>
              <a:t>Title Text</a:t>
            </a:r>
          </a:p>
        </p:txBody>
      </p:sp>
      <p:sp>
        <p:nvSpPr>
          <p:cNvPr id="1727" name="Body Level One…"/>
          <p:cNvSpPr txBox="1"/>
          <p:nvPr>
            <p:ph type="body" idx="1"/>
          </p:nvPr>
        </p:nvSpPr>
        <p:spPr>
          <a:xfrm>
            <a:off x="669725" y="1830585"/>
            <a:ext cx="7804549" cy="4420198"/>
          </a:xfrm>
          <a:prstGeom prst="rect">
            <a:avLst/>
          </a:prstGeom>
        </p:spPr>
        <p:txBody>
          <a:bodyPr lIns="35716" tIns="35716" rIns="35716" bIns="35716" anchor="ctr"/>
          <a:lstStyle>
            <a:lvl1pPr marL="312512" indent="-312512" defTabSz="410730">
              <a:spcBef>
                <a:spcPts val="2900"/>
              </a:spcBef>
              <a:buSzPct val="75000"/>
              <a:buFontTx/>
              <a:defRPr sz="2500">
                <a:latin typeface="Helvetica Light"/>
                <a:ea typeface="Helvetica Light"/>
                <a:cs typeface="Helvetica Light"/>
                <a:sym typeface="Helvetica Light"/>
              </a:defRPr>
            </a:lvl1pPr>
            <a:lvl2pPr marL="625024" indent="-312512" defTabSz="410730">
              <a:spcBef>
                <a:spcPts val="2900"/>
              </a:spcBef>
              <a:buSzPct val="75000"/>
              <a:buFontTx/>
              <a:buChar char="•"/>
              <a:defRPr sz="2500">
                <a:latin typeface="Helvetica Light"/>
                <a:ea typeface="Helvetica Light"/>
                <a:cs typeface="Helvetica Light"/>
                <a:sym typeface="Helvetica Light"/>
              </a:defRPr>
            </a:lvl2pPr>
            <a:lvl3pPr marL="937535" indent="-312512" defTabSz="410730">
              <a:spcBef>
                <a:spcPts val="2900"/>
              </a:spcBef>
              <a:buSzPct val="75000"/>
              <a:buFontTx/>
              <a:defRPr sz="2500">
                <a:latin typeface="Helvetica Light"/>
                <a:ea typeface="Helvetica Light"/>
                <a:cs typeface="Helvetica Light"/>
                <a:sym typeface="Helvetica Light"/>
              </a:defRPr>
            </a:lvl3pPr>
            <a:lvl4pPr marL="1250048" indent="-312512" defTabSz="410730">
              <a:spcBef>
                <a:spcPts val="2900"/>
              </a:spcBef>
              <a:buSzPct val="75000"/>
              <a:buFontTx/>
              <a:buChar char="•"/>
              <a:defRPr sz="2500">
                <a:latin typeface="Helvetica Light"/>
                <a:ea typeface="Helvetica Light"/>
                <a:cs typeface="Helvetica Light"/>
                <a:sym typeface="Helvetica Light"/>
              </a:defRPr>
            </a:lvl4pPr>
            <a:lvl5pPr marL="1562558" indent="-312512" defTabSz="410730">
              <a:spcBef>
                <a:spcPts val="2900"/>
              </a:spcBef>
              <a:buSzPct val="75000"/>
              <a:buFontTx/>
              <a:buChar char="•"/>
              <a:defRPr sz="25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28"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Bullets &amp; Photo">
    <p:spTree>
      <p:nvGrpSpPr>
        <p:cNvPr id="1" name=""/>
        <p:cNvGrpSpPr/>
        <p:nvPr/>
      </p:nvGrpSpPr>
      <p:grpSpPr>
        <a:xfrm>
          <a:off x="0" y="0"/>
          <a:ext cx="0" cy="0"/>
          <a:chOff x="0" y="0"/>
          <a:chExt cx="0" cy="0"/>
        </a:xfrm>
      </p:grpSpPr>
      <p:sp>
        <p:nvSpPr>
          <p:cNvPr id="1735" name="Shape 65"/>
          <p:cNvSpPr/>
          <p:nvPr>
            <p:ph type="pic" sz="half" idx="21"/>
          </p:nvPr>
        </p:nvSpPr>
        <p:spPr>
          <a:xfrm>
            <a:off x="4723805" y="1830585"/>
            <a:ext cx="3750470" cy="4420198"/>
          </a:xfrm>
          <a:prstGeom prst="rect">
            <a:avLst/>
          </a:prstGeom>
        </p:spPr>
        <p:txBody>
          <a:bodyPr lIns="91439" tIns="45719" rIns="91439" bIns="45719">
            <a:noAutofit/>
          </a:bodyPr>
          <a:lstStyle/>
          <a:p>
            <a:pPr/>
          </a:p>
        </p:txBody>
      </p:sp>
      <p:sp>
        <p:nvSpPr>
          <p:cNvPr id="1736" name="Title Text"/>
          <p:cNvSpPr txBox="1"/>
          <p:nvPr>
            <p:ph type="title"/>
          </p:nvPr>
        </p:nvSpPr>
        <p:spPr>
          <a:xfrm>
            <a:off x="669725" y="312540"/>
            <a:ext cx="7804549" cy="1518047"/>
          </a:xfrm>
          <a:prstGeom prst="rect">
            <a:avLst/>
          </a:prstGeom>
        </p:spPr>
        <p:txBody>
          <a:bodyPr lIns="35716" tIns="35716" rIns="35716" bIns="35716"/>
          <a:lstStyle>
            <a:lvl1pPr defTabSz="410730">
              <a:defRPr sz="5500">
                <a:latin typeface="Helvetica Light"/>
                <a:ea typeface="Helvetica Light"/>
                <a:cs typeface="Helvetica Light"/>
                <a:sym typeface="Helvetica Light"/>
              </a:defRPr>
            </a:lvl1pPr>
          </a:lstStyle>
          <a:p>
            <a:pPr/>
            <a:r>
              <a:t>Title Text</a:t>
            </a:r>
          </a:p>
        </p:txBody>
      </p:sp>
      <p:sp>
        <p:nvSpPr>
          <p:cNvPr id="1737" name="Body Level One…"/>
          <p:cNvSpPr txBox="1"/>
          <p:nvPr>
            <p:ph type="body" sz="half" idx="1"/>
          </p:nvPr>
        </p:nvSpPr>
        <p:spPr>
          <a:xfrm>
            <a:off x="669725" y="1830585"/>
            <a:ext cx="3750472" cy="4420198"/>
          </a:xfrm>
          <a:prstGeom prst="rect">
            <a:avLst/>
          </a:prstGeom>
        </p:spPr>
        <p:txBody>
          <a:bodyPr lIns="35716" tIns="35716" rIns="35716" bIns="35716" anchor="ctr"/>
          <a:lstStyle>
            <a:lvl1pPr marL="241080" indent="-241080" defTabSz="410730">
              <a:spcBef>
                <a:spcPts val="2200"/>
              </a:spcBef>
              <a:buSzPct val="75000"/>
              <a:buFontTx/>
              <a:defRPr sz="2000">
                <a:latin typeface="Helvetica Light"/>
                <a:ea typeface="Helvetica Light"/>
                <a:cs typeface="Helvetica Light"/>
                <a:sym typeface="Helvetica Light"/>
              </a:defRPr>
            </a:lvl1pPr>
            <a:lvl2pPr marL="482160" indent="-241080" defTabSz="410730">
              <a:spcBef>
                <a:spcPts val="2200"/>
              </a:spcBef>
              <a:buSzPct val="75000"/>
              <a:buFontTx/>
              <a:buChar char="•"/>
              <a:defRPr sz="2000">
                <a:latin typeface="Helvetica Light"/>
                <a:ea typeface="Helvetica Light"/>
                <a:cs typeface="Helvetica Light"/>
                <a:sym typeface="Helvetica Light"/>
              </a:defRPr>
            </a:lvl2pPr>
            <a:lvl3pPr marL="723240" indent="-241080" defTabSz="410730">
              <a:spcBef>
                <a:spcPts val="2200"/>
              </a:spcBef>
              <a:buSzPct val="75000"/>
              <a:buFontTx/>
              <a:defRPr sz="2000">
                <a:latin typeface="Helvetica Light"/>
                <a:ea typeface="Helvetica Light"/>
                <a:cs typeface="Helvetica Light"/>
                <a:sym typeface="Helvetica Light"/>
              </a:defRPr>
            </a:lvl3pPr>
            <a:lvl4pPr marL="964323" indent="-241080" defTabSz="410730">
              <a:spcBef>
                <a:spcPts val="2200"/>
              </a:spcBef>
              <a:buSzPct val="75000"/>
              <a:buFontTx/>
              <a:buChar char="•"/>
              <a:defRPr sz="2000">
                <a:latin typeface="Helvetica Light"/>
                <a:ea typeface="Helvetica Light"/>
                <a:cs typeface="Helvetica Light"/>
                <a:sym typeface="Helvetica Light"/>
              </a:defRPr>
            </a:lvl4pPr>
            <a:lvl5pPr marL="1205402" indent="-241080" defTabSz="410730">
              <a:spcBef>
                <a:spcPts val="2200"/>
              </a:spcBef>
              <a:buSzPct val="75000"/>
              <a:buFontTx/>
              <a:buChar char="•"/>
              <a:defRPr sz="20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38"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ullets">
    <p:spTree>
      <p:nvGrpSpPr>
        <p:cNvPr id="1" name=""/>
        <p:cNvGrpSpPr/>
        <p:nvPr/>
      </p:nvGrpSpPr>
      <p:grpSpPr>
        <a:xfrm>
          <a:off x="0" y="0"/>
          <a:ext cx="0" cy="0"/>
          <a:chOff x="0" y="0"/>
          <a:chExt cx="0" cy="0"/>
        </a:xfrm>
      </p:grpSpPr>
      <p:sp>
        <p:nvSpPr>
          <p:cNvPr id="1745" name="Body Level One…"/>
          <p:cNvSpPr txBox="1"/>
          <p:nvPr>
            <p:ph type="body" idx="1"/>
          </p:nvPr>
        </p:nvSpPr>
        <p:spPr>
          <a:xfrm>
            <a:off x="669725" y="892970"/>
            <a:ext cx="7804549" cy="5072063"/>
          </a:xfrm>
          <a:prstGeom prst="rect">
            <a:avLst/>
          </a:prstGeom>
        </p:spPr>
        <p:txBody>
          <a:bodyPr lIns="35716" tIns="35716" rIns="35716" bIns="35716" anchor="ctr"/>
          <a:lstStyle>
            <a:lvl1pPr marL="312512" indent="-312512" defTabSz="410730">
              <a:spcBef>
                <a:spcPts val="2900"/>
              </a:spcBef>
              <a:buSzPct val="75000"/>
              <a:buFontTx/>
              <a:defRPr sz="2500">
                <a:latin typeface="Helvetica Light"/>
                <a:ea typeface="Helvetica Light"/>
                <a:cs typeface="Helvetica Light"/>
                <a:sym typeface="Helvetica Light"/>
              </a:defRPr>
            </a:lvl1pPr>
            <a:lvl2pPr marL="625024" indent="-312512" defTabSz="410730">
              <a:spcBef>
                <a:spcPts val="2900"/>
              </a:spcBef>
              <a:buSzPct val="75000"/>
              <a:buFontTx/>
              <a:buChar char="•"/>
              <a:defRPr sz="2500">
                <a:latin typeface="Helvetica Light"/>
                <a:ea typeface="Helvetica Light"/>
                <a:cs typeface="Helvetica Light"/>
                <a:sym typeface="Helvetica Light"/>
              </a:defRPr>
            </a:lvl2pPr>
            <a:lvl3pPr marL="937535" indent="-312512" defTabSz="410730">
              <a:spcBef>
                <a:spcPts val="2900"/>
              </a:spcBef>
              <a:buSzPct val="75000"/>
              <a:buFontTx/>
              <a:defRPr sz="2500">
                <a:latin typeface="Helvetica Light"/>
                <a:ea typeface="Helvetica Light"/>
                <a:cs typeface="Helvetica Light"/>
                <a:sym typeface="Helvetica Light"/>
              </a:defRPr>
            </a:lvl3pPr>
            <a:lvl4pPr marL="1250048" indent="-312512" defTabSz="410730">
              <a:spcBef>
                <a:spcPts val="2900"/>
              </a:spcBef>
              <a:buSzPct val="75000"/>
              <a:buFontTx/>
              <a:buChar char="•"/>
              <a:defRPr sz="2500">
                <a:latin typeface="Helvetica Light"/>
                <a:ea typeface="Helvetica Light"/>
                <a:cs typeface="Helvetica Light"/>
                <a:sym typeface="Helvetica Light"/>
              </a:defRPr>
            </a:lvl4pPr>
            <a:lvl5pPr marL="1562558" indent="-312512" defTabSz="410730">
              <a:spcBef>
                <a:spcPts val="2900"/>
              </a:spcBef>
              <a:buSzPct val="75000"/>
              <a:buFontTx/>
              <a:buChar char="•"/>
              <a:defRPr sz="25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46"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 3 Up">
    <p:spTree>
      <p:nvGrpSpPr>
        <p:cNvPr id="1" name=""/>
        <p:cNvGrpSpPr/>
        <p:nvPr/>
      </p:nvGrpSpPr>
      <p:grpSpPr>
        <a:xfrm>
          <a:off x="0" y="0"/>
          <a:ext cx="0" cy="0"/>
          <a:chOff x="0" y="0"/>
          <a:chExt cx="0" cy="0"/>
        </a:xfrm>
      </p:grpSpPr>
      <p:sp>
        <p:nvSpPr>
          <p:cNvPr id="1753" name="Shape 83"/>
          <p:cNvSpPr/>
          <p:nvPr>
            <p:ph type="pic" sz="quarter" idx="21"/>
          </p:nvPr>
        </p:nvSpPr>
        <p:spPr>
          <a:xfrm>
            <a:off x="4723805" y="3580805"/>
            <a:ext cx="3750470" cy="2652119"/>
          </a:xfrm>
          <a:prstGeom prst="rect">
            <a:avLst/>
          </a:prstGeom>
        </p:spPr>
        <p:txBody>
          <a:bodyPr lIns="91439" tIns="45719" rIns="91439" bIns="45719">
            <a:noAutofit/>
          </a:bodyPr>
          <a:lstStyle/>
          <a:p>
            <a:pPr/>
          </a:p>
        </p:txBody>
      </p:sp>
      <p:sp>
        <p:nvSpPr>
          <p:cNvPr id="1754" name="Shape 84"/>
          <p:cNvSpPr/>
          <p:nvPr>
            <p:ph type="pic" sz="quarter" idx="22"/>
          </p:nvPr>
        </p:nvSpPr>
        <p:spPr>
          <a:xfrm>
            <a:off x="4728176" y="625077"/>
            <a:ext cx="3750472" cy="2652118"/>
          </a:xfrm>
          <a:prstGeom prst="rect">
            <a:avLst/>
          </a:prstGeom>
        </p:spPr>
        <p:txBody>
          <a:bodyPr lIns="91439" tIns="45719" rIns="91439" bIns="45719">
            <a:noAutofit/>
          </a:bodyPr>
          <a:lstStyle/>
          <a:p>
            <a:pPr/>
          </a:p>
        </p:txBody>
      </p:sp>
      <p:sp>
        <p:nvSpPr>
          <p:cNvPr id="1755" name="Shape 85"/>
          <p:cNvSpPr/>
          <p:nvPr>
            <p:ph type="pic" sz="half" idx="23"/>
          </p:nvPr>
        </p:nvSpPr>
        <p:spPr>
          <a:xfrm>
            <a:off x="669725" y="625077"/>
            <a:ext cx="3750472" cy="5607847"/>
          </a:xfrm>
          <a:prstGeom prst="rect">
            <a:avLst/>
          </a:prstGeom>
        </p:spPr>
        <p:txBody>
          <a:bodyPr lIns="91439" tIns="45719" rIns="91439" bIns="45719">
            <a:noAutofit/>
          </a:bodyPr>
          <a:lstStyle/>
          <a:p>
            <a:pPr/>
          </a:p>
        </p:txBody>
      </p:sp>
      <p:sp>
        <p:nvSpPr>
          <p:cNvPr id="1756"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Quote">
    <p:spTree>
      <p:nvGrpSpPr>
        <p:cNvPr id="1" name=""/>
        <p:cNvGrpSpPr/>
        <p:nvPr/>
      </p:nvGrpSpPr>
      <p:grpSpPr>
        <a:xfrm>
          <a:off x="0" y="0"/>
          <a:ext cx="0" cy="0"/>
          <a:chOff x="0" y="0"/>
          <a:chExt cx="0" cy="0"/>
        </a:xfrm>
      </p:grpSpPr>
      <p:sp>
        <p:nvSpPr>
          <p:cNvPr id="1763" name="Body Level One…"/>
          <p:cNvSpPr txBox="1"/>
          <p:nvPr>
            <p:ph type="body" sz="quarter" idx="1"/>
          </p:nvPr>
        </p:nvSpPr>
        <p:spPr>
          <a:xfrm>
            <a:off x="892970" y="4473773"/>
            <a:ext cx="7358065" cy="333744"/>
          </a:xfrm>
          <a:prstGeom prst="rect">
            <a:avLst/>
          </a:prstGeom>
        </p:spPr>
        <p:txBody>
          <a:bodyPr lIns="35716" tIns="35716" rIns="35716" bIns="35716"/>
          <a:lstStyle>
            <a:lvl1pPr marL="0" indent="0" algn="ctr" defTabSz="410730">
              <a:spcBef>
                <a:spcPts val="0"/>
              </a:spcBef>
              <a:buSzTx/>
              <a:buFontTx/>
              <a:buNone/>
              <a:defRPr sz="1700">
                <a:latin typeface="Helvetica Light"/>
                <a:ea typeface="Helvetica Light"/>
                <a:cs typeface="Helvetica Light"/>
                <a:sym typeface="Helvetica Light"/>
              </a:defRPr>
            </a:lvl1pPr>
            <a:lvl2pPr marL="525019" indent="-212508" algn="ctr" defTabSz="410730">
              <a:spcBef>
                <a:spcPts val="0"/>
              </a:spcBef>
              <a:buSzPct val="75000"/>
              <a:buFontTx/>
              <a:buChar char="•"/>
              <a:defRPr sz="1700">
                <a:latin typeface="Helvetica Light"/>
                <a:ea typeface="Helvetica Light"/>
                <a:cs typeface="Helvetica Light"/>
                <a:sym typeface="Helvetica Light"/>
              </a:defRPr>
            </a:lvl2pPr>
            <a:lvl3pPr marL="837532" indent="-212508" algn="ctr" defTabSz="410730">
              <a:spcBef>
                <a:spcPts val="0"/>
              </a:spcBef>
              <a:buSzPct val="75000"/>
              <a:buFontTx/>
              <a:defRPr sz="1700">
                <a:latin typeface="Helvetica Light"/>
                <a:ea typeface="Helvetica Light"/>
                <a:cs typeface="Helvetica Light"/>
                <a:sym typeface="Helvetica Light"/>
              </a:defRPr>
            </a:lvl3pPr>
            <a:lvl4pPr marL="1150044" indent="-212508" algn="ctr" defTabSz="410730">
              <a:spcBef>
                <a:spcPts val="0"/>
              </a:spcBef>
              <a:buSzPct val="75000"/>
              <a:buFontTx/>
              <a:buChar char="•"/>
              <a:defRPr sz="1700">
                <a:latin typeface="Helvetica Light"/>
                <a:ea typeface="Helvetica Light"/>
                <a:cs typeface="Helvetica Light"/>
                <a:sym typeface="Helvetica Light"/>
              </a:defRPr>
            </a:lvl4pPr>
            <a:lvl5pPr marL="1462555" indent="-212508" algn="ctr" defTabSz="410730">
              <a:spcBef>
                <a:spcPts val="0"/>
              </a:spcBef>
              <a:buSzPct val="75000"/>
              <a:buFontTx/>
              <a:buChar char="•"/>
              <a:defRPr sz="17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64" name="Shape 94"/>
          <p:cNvSpPr/>
          <p:nvPr>
            <p:ph type="body" sz="quarter" idx="21"/>
          </p:nvPr>
        </p:nvSpPr>
        <p:spPr>
          <a:xfrm>
            <a:off x="892969" y="2997661"/>
            <a:ext cx="7358065" cy="487632"/>
          </a:xfrm>
          <a:prstGeom prst="rect">
            <a:avLst/>
          </a:prstGeom>
        </p:spPr>
        <p:txBody>
          <a:bodyPr lIns="35716" tIns="35716" rIns="35716" bIns="35716" anchor="ctr"/>
          <a:lstStyle/>
          <a:p>
            <a:pPr marL="228600" indent="-228600" defTabSz="914400">
              <a:lnSpc>
                <a:spcPct val="90000"/>
              </a:lnSpc>
              <a:spcBef>
                <a:spcPts val="1000"/>
              </a:spcBef>
              <a:defRPr sz="2800"/>
            </a:pPr>
          </a:p>
        </p:txBody>
      </p:sp>
      <p:sp>
        <p:nvSpPr>
          <p:cNvPr id="1765"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p:spTree>
      <p:nvGrpSpPr>
        <p:cNvPr id="1" name=""/>
        <p:cNvGrpSpPr/>
        <p:nvPr/>
      </p:nvGrpSpPr>
      <p:grpSpPr>
        <a:xfrm>
          <a:off x="0" y="0"/>
          <a:ext cx="0" cy="0"/>
          <a:chOff x="0" y="0"/>
          <a:chExt cx="0" cy="0"/>
        </a:xfrm>
      </p:grpSpPr>
      <p:sp>
        <p:nvSpPr>
          <p:cNvPr id="1772"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1773"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177" name="Straight Connector 6"/>
          <p:cNvSpPr/>
          <p:nvPr/>
        </p:nvSpPr>
        <p:spPr>
          <a:xfrm flipV="1">
            <a:off x="571500" y="826323"/>
            <a:ext cx="1" cy="914401"/>
          </a:xfrm>
          <a:prstGeom prst="line">
            <a:avLst/>
          </a:prstGeom>
          <a:ln w="19050">
            <a:solidFill>
              <a:srgbClr val="1CADE4"/>
            </a:solidFill>
          </a:ln>
        </p:spPr>
        <p:txBody>
          <a:bodyPr lIns="45719" rIns="45719"/>
          <a:lstStyle/>
          <a:p>
            <a:pPr/>
          </a:p>
        </p:txBody>
      </p:sp>
      <p:sp>
        <p:nvSpPr>
          <p:cNvPr id="178" name="Slide Number"/>
          <p:cNvSpPr txBox="1"/>
          <p:nvPr>
            <p:ph type="sldNum" sz="quarter" idx="2"/>
          </p:nvPr>
        </p:nvSpPr>
        <p:spPr>
          <a:xfrm>
            <a:off x="8429028" y="6425086"/>
            <a:ext cx="232026" cy="227660"/>
          </a:xfrm>
          <a:prstGeom prst="rect">
            <a:avLst/>
          </a:prstGeom>
        </p:spPr>
        <p:txBody>
          <a:bodyPr lIns="45294" tIns="45294" rIns="45294" bIns="45294"/>
          <a:lstStyle>
            <a:lvl1pPr algn="l" defTabSz="906035">
              <a:spcBef>
                <a:spcPts val="1400"/>
              </a:spcBef>
              <a:defRPr sz="10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Blank">
    <p:spTree>
      <p:nvGrpSpPr>
        <p:cNvPr id="1" name=""/>
        <p:cNvGrpSpPr/>
        <p:nvPr/>
      </p:nvGrpSpPr>
      <p:grpSpPr>
        <a:xfrm>
          <a:off x="0" y="0"/>
          <a:ext cx="0" cy="0"/>
          <a:chOff x="0" y="0"/>
          <a:chExt cx="0" cy="0"/>
        </a:xfrm>
      </p:grpSpPr>
      <p:sp>
        <p:nvSpPr>
          <p:cNvPr id="1780" name="Slide Number"/>
          <p:cNvSpPr txBox="1"/>
          <p:nvPr>
            <p:ph type="sldNum" sz="quarter" idx="2"/>
          </p:nvPr>
        </p:nvSpPr>
        <p:spPr>
          <a:xfrm>
            <a:off x="4427275" y="6505277"/>
            <a:ext cx="267724" cy="274633"/>
          </a:xfrm>
          <a:prstGeom prst="rect">
            <a:avLst/>
          </a:prstGeom>
        </p:spPr>
        <p:txBody>
          <a:bodyPr lIns="35716" tIns="35716" rIns="35716" bIns="35716" anchor="t"/>
          <a:lstStyle>
            <a:lvl1pPr algn="l">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mp; Subtitle">
    <p:spTree>
      <p:nvGrpSpPr>
        <p:cNvPr id="1" name=""/>
        <p:cNvGrpSpPr/>
        <p:nvPr/>
      </p:nvGrpSpPr>
      <p:grpSpPr>
        <a:xfrm>
          <a:off x="0" y="0"/>
          <a:ext cx="0" cy="0"/>
          <a:chOff x="0" y="0"/>
          <a:chExt cx="0" cy="0"/>
        </a:xfrm>
      </p:grpSpPr>
      <p:sp>
        <p:nvSpPr>
          <p:cNvPr id="1787" name="Title Text"/>
          <p:cNvSpPr txBox="1"/>
          <p:nvPr>
            <p:ph type="title"/>
          </p:nvPr>
        </p:nvSpPr>
        <p:spPr>
          <a:xfrm>
            <a:off x="893010" y="1151929"/>
            <a:ext cx="7358065" cy="2321720"/>
          </a:xfrm>
          <a:prstGeom prst="rect">
            <a:avLst/>
          </a:prstGeom>
        </p:spPr>
        <p:txBody>
          <a:bodyPr lIns="35636" tIns="35636" rIns="35636" bIns="35636" anchor="b"/>
          <a:lstStyle>
            <a:lvl1pPr defTabSz="409869">
              <a:defRPr sz="5500">
                <a:latin typeface="Helvetica Light"/>
                <a:ea typeface="Helvetica Light"/>
                <a:cs typeface="Helvetica Light"/>
                <a:sym typeface="Helvetica Light"/>
              </a:defRPr>
            </a:lvl1pPr>
          </a:lstStyle>
          <a:p>
            <a:pPr/>
            <a:r>
              <a:t>Title Text</a:t>
            </a:r>
          </a:p>
        </p:txBody>
      </p:sp>
      <p:sp>
        <p:nvSpPr>
          <p:cNvPr id="1788" name="Body Level One…"/>
          <p:cNvSpPr txBox="1"/>
          <p:nvPr>
            <p:ph type="body" sz="quarter" idx="1"/>
          </p:nvPr>
        </p:nvSpPr>
        <p:spPr>
          <a:xfrm>
            <a:off x="893010" y="3536155"/>
            <a:ext cx="7358065" cy="794744"/>
          </a:xfrm>
          <a:prstGeom prst="rect">
            <a:avLst/>
          </a:prstGeom>
        </p:spPr>
        <p:txBody>
          <a:bodyPr lIns="35636" tIns="35636" rIns="35636" bIns="35636"/>
          <a:lstStyle>
            <a:lvl1pPr marL="0" indent="0" algn="ctr" defTabSz="409869">
              <a:spcBef>
                <a:spcPts val="0"/>
              </a:spcBef>
              <a:buSzTx/>
              <a:buFontTx/>
              <a:buNone/>
              <a:defRPr sz="2200">
                <a:latin typeface="Helvetica Light"/>
                <a:ea typeface="Helvetica Light"/>
                <a:cs typeface="Helvetica Light"/>
                <a:sym typeface="Helvetica Light"/>
              </a:defRPr>
            </a:lvl1pPr>
            <a:lvl2pPr marL="0" indent="0" algn="ctr" defTabSz="409869">
              <a:spcBef>
                <a:spcPts val="0"/>
              </a:spcBef>
              <a:buSzTx/>
              <a:buFontTx/>
              <a:buNone/>
              <a:defRPr sz="2200">
                <a:latin typeface="Helvetica Light"/>
                <a:ea typeface="Helvetica Light"/>
                <a:cs typeface="Helvetica Light"/>
                <a:sym typeface="Helvetica Light"/>
              </a:defRPr>
            </a:lvl2pPr>
            <a:lvl3pPr marL="0" indent="0" algn="ctr" defTabSz="409869">
              <a:spcBef>
                <a:spcPts val="0"/>
              </a:spcBef>
              <a:buSzTx/>
              <a:buFontTx/>
              <a:buNone/>
              <a:defRPr sz="2200">
                <a:latin typeface="Helvetica Light"/>
                <a:ea typeface="Helvetica Light"/>
                <a:cs typeface="Helvetica Light"/>
                <a:sym typeface="Helvetica Light"/>
              </a:defRPr>
            </a:lvl3pPr>
            <a:lvl4pPr marL="0" indent="0" algn="ctr" defTabSz="409869">
              <a:spcBef>
                <a:spcPts val="0"/>
              </a:spcBef>
              <a:buSzTx/>
              <a:buFontTx/>
              <a:buNone/>
              <a:defRPr sz="2200">
                <a:latin typeface="Helvetica Light"/>
                <a:ea typeface="Helvetica Light"/>
                <a:cs typeface="Helvetica Light"/>
                <a:sym typeface="Helvetica Light"/>
              </a:defRPr>
            </a:lvl4pPr>
            <a:lvl5pPr marL="0" indent="0" algn="ctr" defTabSz="409869">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89"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Photo - Horizontal">
    <p:spTree>
      <p:nvGrpSpPr>
        <p:cNvPr id="1" name=""/>
        <p:cNvGrpSpPr/>
        <p:nvPr/>
      </p:nvGrpSpPr>
      <p:grpSpPr>
        <a:xfrm>
          <a:off x="0" y="0"/>
          <a:ext cx="0" cy="0"/>
          <a:chOff x="0" y="0"/>
          <a:chExt cx="0" cy="0"/>
        </a:xfrm>
      </p:grpSpPr>
      <p:sp>
        <p:nvSpPr>
          <p:cNvPr id="1796" name="Shape 20"/>
          <p:cNvSpPr/>
          <p:nvPr>
            <p:ph type="pic" idx="21"/>
          </p:nvPr>
        </p:nvSpPr>
        <p:spPr>
          <a:xfrm>
            <a:off x="1129648" y="446485"/>
            <a:ext cx="6875861" cy="4161234"/>
          </a:xfrm>
          <a:prstGeom prst="rect">
            <a:avLst/>
          </a:prstGeom>
        </p:spPr>
        <p:txBody>
          <a:bodyPr lIns="91439" tIns="45719" rIns="91439" bIns="45719">
            <a:noAutofit/>
          </a:bodyPr>
          <a:lstStyle/>
          <a:p>
            <a:pPr/>
          </a:p>
        </p:txBody>
      </p:sp>
      <p:sp>
        <p:nvSpPr>
          <p:cNvPr id="1797" name="Title Text"/>
          <p:cNvSpPr txBox="1"/>
          <p:nvPr>
            <p:ph type="title"/>
          </p:nvPr>
        </p:nvSpPr>
        <p:spPr>
          <a:xfrm>
            <a:off x="893010" y="4723805"/>
            <a:ext cx="7358065" cy="1000127"/>
          </a:xfrm>
          <a:prstGeom prst="rect">
            <a:avLst/>
          </a:prstGeom>
        </p:spPr>
        <p:txBody>
          <a:bodyPr lIns="35636" tIns="35636" rIns="35636" bIns="35636" anchor="b"/>
          <a:lstStyle>
            <a:lvl1pPr defTabSz="409869">
              <a:defRPr sz="5500">
                <a:latin typeface="Helvetica Light"/>
                <a:ea typeface="Helvetica Light"/>
                <a:cs typeface="Helvetica Light"/>
                <a:sym typeface="Helvetica Light"/>
              </a:defRPr>
            </a:lvl1pPr>
          </a:lstStyle>
          <a:p>
            <a:pPr/>
            <a:r>
              <a:t>Title Text</a:t>
            </a:r>
          </a:p>
        </p:txBody>
      </p:sp>
      <p:sp>
        <p:nvSpPr>
          <p:cNvPr id="1798" name="Body Level One…"/>
          <p:cNvSpPr txBox="1"/>
          <p:nvPr>
            <p:ph type="body" sz="quarter" idx="1"/>
          </p:nvPr>
        </p:nvSpPr>
        <p:spPr>
          <a:xfrm>
            <a:off x="893010" y="5759648"/>
            <a:ext cx="7358065" cy="794744"/>
          </a:xfrm>
          <a:prstGeom prst="rect">
            <a:avLst/>
          </a:prstGeom>
        </p:spPr>
        <p:txBody>
          <a:bodyPr lIns="35636" tIns="35636" rIns="35636" bIns="35636"/>
          <a:lstStyle>
            <a:lvl1pPr marL="0" indent="0" algn="ctr" defTabSz="409869">
              <a:spcBef>
                <a:spcPts val="0"/>
              </a:spcBef>
              <a:buSzTx/>
              <a:buFontTx/>
              <a:buNone/>
              <a:defRPr sz="2200">
                <a:latin typeface="Helvetica Light"/>
                <a:ea typeface="Helvetica Light"/>
                <a:cs typeface="Helvetica Light"/>
                <a:sym typeface="Helvetica Light"/>
              </a:defRPr>
            </a:lvl1pPr>
            <a:lvl2pPr marL="0" indent="0" algn="ctr" defTabSz="409869">
              <a:spcBef>
                <a:spcPts val="0"/>
              </a:spcBef>
              <a:buSzTx/>
              <a:buFontTx/>
              <a:buNone/>
              <a:defRPr sz="2200">
                <a:latin typeface="Helvetica Light"/>
                <a:ea typeface="Helvetica Light"/>
                <a:cs typeface="Helvetica Light"/>
                <a:sym typeface="Helvetica Light"/>
              </a:defRPr>
            </a:lvl2pPr>
            <a:lvl3pPr marL="0" indent="0" algn="ctr" defTabSz="409869">
              <a:spcBef>
                <a:spcPts val="0"/>
              </a:spcBef>
              <a:buSzTx/>
              <a:buFontTx/>
              <a:buNone/>
              <a:defRPr sz="2200">
                <a:latin typeface="Helvetica Light"/>
                <a:ea typeface="Helvetica Light"/>
                <a:cs typeface="Helvetica Light"/>
                <a:sym typeface="Helvetica Light"/>
              </a:defRPr>
            </a:lvl3pPr>
            <a:lvl4pPr marL="0" indent="0" algn="ctr" defTabSz="409869">
              <a:spcBef>
                <a:spcPts val="0"/>
              </a:spcBef>
              <a:buSzTx/>
              <a:buFontTx/>
              <a:buNone/>
              <a:defRPr sz="2200">
                <a:latin typeface="Helvetica Light"/>
                <a:ea typeface="Helvetica Light"/>
                <a:cs typeface="Helvetica Light"/>
                <a:sym typeface="Helvetica Light"/>
              </a:defRPr>
            </a:lvl4pPr>
            <a:lvl5pPr marL="0" indent="0" algn="ctr" defTabSz="409869">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99" name="Slide Number"/>
          <p:cNvSpPr txBox="1"/>
          <p:nvPr>
            <p:ph type="sldNum" sz="quarter" idx="2"/>
          </p:nvPr>
        </p:nvSpPr>
        <p:spPr>
          <a:xfrm>
            <a:off x="4433795" y="6500812"/>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 Center">
    <p:spTree>
      <p:nvGrpSpPr>
        <p:cNvPr id="1" name=""/>
        <p:cNvGrpSpPr/>
        <p:nvPr/>
      </p:nvGrpSpPr>
      <p:grpSpPr>
        <a:xfrm>
          <a:off x="0" y="0"/>
          <a:ext cx="0" cy="0"/>
          <a:chOff x="0" y="0"/>
          <a:chExt cx="0" cy="0"/>
        </a:xfrm>
      </p:grpSpPr>
      <p:sp>
        <p:nvSpPr>
          <p:cNvPr id="1806" name="Title Text"/>
          <p:cNvSpPr txBox="1"/>
          <p:nvPr>
            <p:ph type="title"/>
          </p:nvPr>
        </p:nvSpPr>
        <p:spPr>
          <a:xfrm>
            <a:off x="893010" y="2268141"/>
            <a:ext cx="7358065" cy="2321719"/>
          </a:xfrm>
          <a:prstGeom prst="rect">
            <a:avLst/>
          </a:prstGeom>
        </p:spPr>
        <p:txBody>
          <a:bodyPr lIns="35636" tIns="35636" rIns="35636" bIns="35636"/>
          <a:lstStyle>
            <a:lvl1pPr defTabSz="409869">
              <a:defRPr sz="5500">
                <a:latin typeface="Helvetica Light"/>
                <a:ea typeface="Helvetica Light"/>
                <a:cs typeface="Helvetica Light"/>
                <a:sym typeface="Helvetica Light"/>
              </a:defRPr>
            </a:lvl1pPr>
          </a:lstStyle>
          <a:p>
            <a:pPr/>
            <a:r>
              <a:t>Title Text</a:t>
            </a:r>
          </a:p>
        </p:txBody>
      </p:sp>
      <p:sp>
        <p:nvSpPr>
          <p:cNvPr id="1807"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 Vertical">
    <p:spTree>
      <p:nvGrpSpPr>
        <p:cNvPr id="1" name=""/>
        <p:cNvGrpSpPr/>
        <p:nvPr/>
      </p:nvGrpSpPr>
      <p:grpSpPr>
        <a:xfrm>
          <a:off x="0" y="0"/>
          <a:ext cx="0" cy="0"/>
          <a:chOff x="0" y="0"/>
          <a:chExt cx="0" cy="0"/>
        </a:xfrm>
      </p:grpSpPr>
      <p:sp>
        <p:nvSpPr>
          <p:cNvPr id="1814" name="Shape 38"/>
          <p:cNvSpPr/>
          <p:nvPr>
            <p:ph type="pic" sz="half" idx="21"/>
          </p:nvPr>
        </p:nvSpPr>
        <p:spPr>
          <a:xfrm>
            <a:off x="4723805" y="446483"/>
            <a:ext cx="3750470" cy="5786440"/>
          </a:xfrm>
          <a:prstGeom prst="rect">
            <a:avLst/>
          </a:prstGeom>
        </p:spPr>
        <p:txBody>
          <a:bodyPr lIns="91439" tIns="45719" rIns="91439" bIns="45719">
            <a:noAutofit/>
          </a:bodyPr>
          <a:lstStyle/>
          <a:p>
            <a:pPr/>
          </a:p>
        </p:txBody>
      </p:sp>
      <p:sp>
        <p:nvSpPr>
          <p:cNvPr id="1815" name="Title Text"/>
          <p:cNvSpPr txBox="1"/>
          <p:nvPr>
            <p:ph type="title"/>
          </p:nvPr>
        </p:nvSpPr>
        <p:spPr>
          <a:xfrm>
            <a:off x="669725" y="446483"/>
            <a:ext cx="3750472" cy="2803925"/>
          </a:xfrm>
          <a:prstGeom prst="rect">
            <a:avLst/>
          </a:prstGeom>
        </p:spPr>
        <p:txBody>
          <a:bodyPr lIns="35636" tIns="35636" rIns="35636" bIns="35636" anchor="b"/>
          <a:lstStyle>
            <a:lvl1pPr defTabSz="409869">
              <a:defRPr sz="4200">
                <a:latin typeface="Helvetica Light"/>
                <a:ea typeface="Helvetica Light"/>
                <a:cs typeface="Helvetica Light"/>
                <a:sym typeface="Helvetica Light"/>
              </a:defRPr>
            </a:lvl1pPr>
          </a:lstStyle>
          <a:p>
            <a:pPr/>
            <a:r>
              <a:t>Title Text</a:t>
            </a:r>
          </a:p>
        </p:txBody>
      </p:sp>
      <p:sp>
        <p:nvSpPr>
          <p:cNvPr id="1816" name="Body Level One…"/>
          <p:cNvSpPr txBox="1"/>
          <p:nvPr>
            <p:ph type="body" sz="quarter" idx="1"/>
          </p:nvPr>
        </p:nvSpPr>
        <p:spPr>
          <a:xfrm>
            <a:off x="669725" y="3348632"/>
            <a:ext cx="3750472" cy="2884292"/>
          </a:xfrm>
          <a:prstGeom prst="rect">
            <a:avLst/>
          </a:prstGeom>
        </p:spPr>
        <p:txBody>
          <a:bodyPr lIns="35636" tIns="35636" rIns="35636" bIns="35636"/>
          <a:lstStyle>
            <a:lvl1pPr marL="0" indent="0" algn="ctr" defTabSz="409869">
              <a:spcBef>
                <a:spcPts val="0"/>
              </a:spcBef>
              <a:buSzTx/>
              <a:buFontTx/>
              <a:buNone/>
              <a:defRPr sz="2200">
                <a:latin typeface="Helvetica Light"/>
                <a:ea typeface="Helvetica Light"/>
                <a:cs typeface="Helvetica Light"/>
                <a:sym typeface="Helvetica Light"/>
              </a:defRPr>
            </a:lvl1pPr>
            <a:lvl2pPr marL="0" indent="0" algn="ctr" defTabSz="409869">
              <a:spcBef>
                <a:spcPts val="0"/>
              </a:spcBef>
              <a:buSzTx/>
              <a:buFontTx/>
              <a:buNone/>
              <a:defRPr sz="2200">
                <a:latin typeface="Helvetica Light"/>
                <a:ea typeface="Helvetica Light"/>
                <a:cs typeface="Helvetica Light"/>
                <a:sym typeface="Helvetica Light"/>
              </a:defRPr>
            </a:lvl2pPr>
            <a:lvl3pPr marL="0" indent="0" algn="ctr" defTabSz="409869">
              <a:spcBef>
                <a:spcPts val="0"/>
              </a:spcBef>
              <a:buSzTx/>
              <a:buFontTx/>
              <a:buNone/>
              <a:defRPr sz="2200">
                <a:latin typeface="Helvetica Light"/>
                <a:ea typeface="Helvetica Light"/>
                <a:cs typeface="Helvetica Light"/>
                <a:sym typeface="Helvetica Light"/>
              </a:defRPr>
            </a:lvl3pPr>
            <a:lvl4pPr marL="0" indent="0" algn="ctr" defTabSz="409869">
              <a:spcBef>
                <a:spcPts val="0"/>
              </a:spcBef>
              <a:buSzTx/>
              <a:buFontTx/>
              <a:buNone/>
              <a:defRPr sz="2200">
                <a:latin typeface="Helvetica Light"/>
                <a:ea typeface="Helvetica Light"/>
                <a:cs typeface="Helvetica Light"/>
                <a:sym typeface="Helvetica Light"/>
              </a:defRPr>
            </a:lvl4pPr>
            <a:lvl5pPr marL="0" indent="0" algn="ctr" defTabSz="409869">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17"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 Top">
    <p:spTree>
      <p:nvGrpSpPr>
        <p:cNvPr id="1" name=""/>
        <p:cNvGrpSpPr/>
        <p:nvPr/>
      </p:nvGrpSpPr>
      <p:grpSpPr>
        <a:xfrm>
          <a:off x="0" y="0"/>
          <a:ext cx="0" cy="0"/>
          <a:chOff x="0" y="0"/>
          <a:chExt cx="0" cy="0"/>
        </a:xfrm>
      </p:grpSpPr>
      <p:sp>
        <p:nvSpPr>
          <p:cNvPr id="1824" name="Title Text"/>
          <p:cNvSpPr txBox="1"/>
          <p:nvPr>
            <p:ph type="title"/>
          </p:nvPr>
        </p:nvSpPr>
        <p:spPr>
          <a:xfrm>
            <a:off x="669725" y="312540"/>
            <a:ext cx="7804549" cy="1518047"/>
          </a:xfrm>
          <a:prstGeom prst="rect">
            <a:avLst/>
          </a:prstGeom>
        </p:spPr>
        <p:txBody>
          <a:bodyPr lIns="35636" tIns="35636" rIns="35636" bIns="35636"/>
          <a:lstStyle>
            <a:lvl1pPr defTabSz="409869">
              <a:defRPr sz="5500">
                <a:latin typeface="Helvetica Light"/>
                <a:ea typeface="Helvetica Light"/>
                <a:cs typeface="Helvetica Light"/>
                <a:sym typeface="Helvetica Light"/>
              </a:defRPr>
            </a:lvl1pPr>
          </a:lstStyle>
          <a:p>
            <a:pPr/>
            <a:r>
              <a:t>Title Text</a:t>
            </a:r>
          </a:p>
        </p:txBody>
      </p:sp>
      <p:sp>
        <p:nvSpPr>
          <p:cNvPr id="1825"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mp; Bullets">
    <p:spTree>
      <p:nvGrpSpPr>
        <p:cNvPr id="1" name=""/>
        <p:cNvGrpSpPr/>
        <p:nvPr/>
      </p:nvGrpSpPr>
      <p:grpSpPr>
        <a:xfrm>
          <a:off x="0" y="0"/>
          <a:ext cx="0" cy="0"/>
          <a:chOff x="0" y="0"/>
          <a:chExt cx="0" cy="0"/>
        </a:xfrm>
      </p:grpSpPr>
      <p:sp>
        <p:nvSpPr>
          <p:cNvPr id="1832" name="Title Text"/>
          <p:cNvSpPr txBox="1"/>
          <p:nvPr>
            <p:ph type="title"/>
          </p:nvPr>
        </p:nvSpPr>
        <p:spPr>
          <a:xfrm>
            <a:off x="669725" y="312540"/>
            <a:ext cx="7804549" cy="1518047"/>
          </a:xfrm>
          <a:prstGeom prst="rect">
            <a:avLst/>
          </a:prstGeom>
        </p:spPr>
        <p:txBody>
          <a:bodyPr lIns="35636" tIns="35636" rIns="35636" bIns="35636"/>
          <a:lstStyle>
            <a:lvl1pPr defTabSz="409869">
              <a:defRPr sz="5500">
                <a:latin typeface="Helvetica Light"/>
                <a:ea typeface="Helvetica Light"/>
                <a:cs typeface="Helvetica Light"/>
                <a:sym typeface="Helvetica Light"/>
              </a:defRPr>
            </a:lvl1pPr>
          </a:lstStyle>
          <a:p>
            <a:pPr/>
            <a:r>
              <a:t>Title Text</a:t>
            </a:r>
          </a:p>
        </p:txBody>
      </p:sp>
      <p:sp>
        <p:nvSpPr>
          <p:cNvPr id="1833" name="Body Level One…"/>
          <p:cNvSpPr txBox="1"/>
          <p:nvPr>
            <p:ph type="body" idx="1"/>
          </p:nvPr>
        </p:nvSpPr>
        <p:spPr>
          <a:xfrm>
            <a:off x="669725" y="1830588"/>
            <a:ext cx="7804549" cy="4420195"/>
          </a:xfrm>
          <a:prstGeom prst="rect">
            <a:avLst/>
          </a:prstGeom>
        </p:spPr>
        <p:txBody>
          <a:bodyPr lIns="35636" tIns="35636" rIns="35636" bIns="35636" anchor="ctr"/>
          <a:lstStyle>
            <a:lvl1pPr marL="311854" indent="-311854" defTabSz="409869">
              <a:spcBef>
                <a:spcPts val="2900"/>
              </a:spcBef>
              <a:buSzPct val="75000"/>
              <a:buFontTx/>
              <a:defRPr sz="2500">
                <a:latin typeface="Helvetica Light"/>
                <a:ea typeface="Helvetica Light"/>
                <a:cs typeface="Helvetica Light"/>
                <a:sym typeface="Helvetica Light"/>
              </a:defRPr>
            </a:lvl1pPr>
            <a:lvl2pPr marL="623711" indent="-311854" defTabSz="409869">
              <a:spcBef>
                <a:spcPts val="2900"/>
              </a:spcBef>
              <a:buSzPct val="75000"/>
              <a:buFontTx/>
              <a:buChar char="•"/>
              <a:defRPr sz="2500">
                <a:latin typeface="Helvetica Light"/>
                <a:ea typeface="Helvetica Light"/>
                <a:cs typeface="Helvetica Light"/>
                <a:sym typeface="Helvetica Light"/>
              </a:defRPr>
            </a:lvl2pPr>
            <a:lvl3pPr marL="935567" indent="-311854" defTabSz="409869">
              <a:spcBef>
                <a:spcPts val="2900"/>
              </a:spcBef>
              <a:buSzPct val="75000"/>
              <a:buFontTx/>
              <a:defRPr sz="2500">
                <a:latin typeface="Helvetica Light"/>
                <a:ea typeface="Helvetica Light"/>
                <a:cs typeface="Helvetica Light"/>
                <a:sym typeface="Helvetica Light"/>
              </a:defRPr>
            </a:lvl3pPr>
            <a:lvl4pPr marL="1247422" indent="-311854" defTabSz="409869">
              <a:spcBef>
                <a:spcPts val="2900"/>
              </a:spcBef>
              <a:buSzPct val="75000"/>
              <a:buFontTx/>
              <a:buChar char="•"/>
              <a:defRPr sz="2500">
                <a:latin typeface="Helvetica Light"/>
                <a:ea typeface="Helvetica Light"/>
                <a:cs typeface="Helvetica Light"/>
                <a:sym typeface="Helvetica Light"/>
              </a:defRPr>
            </a:lvl4pPr>
            <a:lvl5pPr marL="1559280" indent="-311854" defTabSz="409869">
              <a:spcBef>
                <a:spcPts val="2900"/>
              </a:spcBef>
              <a:buSzPct val="75000"/>
              <a:buFontTx/>
              <a:buChar char="•"/>
              <a:defRPr sz="25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34"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Bullets &amp; Photo">
    <p:spTree>
      <p:nvGrpSpPr>
        <p:cNvPr id="1" name=""/>
        <p:cNvGrpSpPr/>
        <p:nvPr/>
      </p:nvGrpSpPr>
      <p:grpSpPr>
        <a:xfrm>
          <a:off x="0" y="0"/>
          <a:ext cx="0" cy="0"/>
          <a:chOff x="0" y="0"/>
          <a:chExt cx="0" cy="0"/>
        </a:xfrm>
      </p:grpSpPr>
      <p:sp>
        <p:nvSpPr>
          <p:cNvPr id="1841" name="Shape 65"/>
          <p:cNvSpPr/>
          <p:nvPr>
            <p:ph type="pic" sz="half" idx="21"/>
          </p:nvPr>
        </p:nvSpPr>
        <p:spPr>
          <a:xfrm>
            <a:off x="4723805" y="1830588"/>
            <a:ext cx="3750470" cy="4420195"/>
          </a:xfrm>
          <a:prstGeom prst="rect">
            <a:avLst/>
          </a:prstGeom>
        </p:spPr>
        <p:txBody>
          <a:bodyPr lIns="91439" tIns="45719" rIns="91439" bIns="45719">
            <a:noAutofit/>
          </a:bodyPr>
          <a:lstStyle/>
          <a:p>
            <a:pPr/>
          </a:p>
        </p:txBody>
      </p:sp>
      <p:sp>
        <p:nvSpPr>
          <p:cNvPr id="1842" name="Title Text"/>
          <p:cNvSpPr txBox="1"/>
          <p:nvPr>
            <p:ph type="title"/>
          </p:nvPr>
        </p:nvSpPr>
        <p:spPr>
          <a:xfrm>
            <a:off x="669725" y="312540"/>
            <a:ext cx="7804549" cy="1518047"/>
          </a:xfrm>
          <a:prstGeom prst="rect">
            <a:avLst/>
          </a:prstGeom>
        </p:spPr>
        <p:txBody>
          <a:bodyPr lIns="35636" tIns="35636" rIns="35636" bIns="35636"/>
          <a:lstStyle>
            <a:lvl1pPr defTabSz="409869">
              <a:defRPr sz="5500">
                <a:latin typeface="Helvetica Light"/>
                <a:ea typeface="Helvetica Light"/>
                <a:cs typeface="Helvetica Light"/>
                <a:sym typeface="Helvetica Light"/>
              </a:defRPr>
            </a:lvl1pPr>
          </a:lstStyle>
          <a:p>
            <a:pPr/>
            <a:r>
              <a:t>Title Text</a:t>
            </a:r>
          </a:p>
        </p:txBody>
      </p:sp>
      <p:sp>
        <p:nvSpPr>
          <p:cNvPr id="1843" name="Body Level One…"/>
          <p:cNvSpPr txBox="1"/>
          <p:nvPr>
            <p:ph type="body" sz="half" idx="1"/>
          </p:nvPr>
        </p:nvSpPr>
        <p:spPr>
          <a:xfrm>
            <a:off x="669725" y="1830588"/>
            <a:ext cx="3750472" cy="4420195"/>
          </a:xfrm>
          <a:prstGeom prst="rect">
            <a:avLst/>
          </a:prstGeom>
        </p:spPr>
        <p:txBody>
          <a:bodyPr lIns="35636" tIns="35636" rIns="35636" bIns="35636" anchor="ctr"/>
          <a:lstStyle>
            <a:lvl1pPr marL="240584" indent="-240584" defTabSz="409869">
              <a:spcBef>
                <a:spcPts val="2200"/>
              </a:spcBef>
              <a:buSzPct val="75000"/>
              <a:buFontTx/>
              <a:defRPr sz="2000">
                <a:latin typeface="Helvetica Light"/>
                <a:ea typeface="Helvetica Light"/>
                <a:cs typeface="Helvetica Light"/>
                <a:sym typeface="Helvetica Light"/>
              </a:defRPr>
            </a:lvl1pPr>
            <a:lvl2pPr marL="481151" indent="-240584" defTabSz="409869">
              <a:spcBef>
                <a:spcPts val="2200"/>
              </a:spcBef>
              <a:buSzPct val="75000"/>
              <a:buFontTx/>
              <a:buChar char="•"/>
              <a:defRPr sz="2000">
                <a:latin typeface="Helvetica Light"/>
                <a:ea typeface="Helvetica Light"/>
                <a:cs typeface="Helvetica Light"/>
                <a:sym typeface="Helvetica Light"/>
              </a:defRPr>
            </a:lvl2pPr>
            <a:lvl3pPr marL="721724" indent="-240584" defTabSz="409869">
              <a:spcBef>
                <a:spcPts val="2200"/>
              </a:spcBef>
              <a:buSzPct val="75000"/>
              <a:buFontTx/>
              <a:defRPr sz="2000">
                <a:latin typeface="Helvetica Light"/>
                <a:ea typeface="Helvetica Light"/>
                <a:cs typeface="Helvetica Light"/>
                <a:sym typeface="Helvetica Light"/>
              </a:defRPr>
            </a:lvl3pPr>
            <a:lvl4pPr marL="962298" indent="-240584" defTabSz="409869">
              <a:spcBef>
                <a:spcPts val="2200"/>
              </a:spcBef>
              <a:buSzPct val="75000"/>
              <a:buFontTx/>
              <a:buChar char="•"/>
              <a:defRPr sz="2000">
                <a:latin typeface="Helvetica Light"/>
                <a:ea typeface="Helvetica Light"/>
                <a:cs typeface="Helvetica Light"/>
                <a:sym typeface="Helvetica Light"/>
              </a:defRPr>
            </a:lvl4pPr>
            <a:lvl5pPr marL="1202878" indent="-240584" defTabSz="409869">
              <a:spcBef>
                <a:spcPts val="2200"/>
              </a:spcBef>
              <a:buSzPct val="75000"/>
              <a:buFontTx/>
              <a:buChar char="•"/>
              <a:defRPr sz="20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44"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Bullets">
    <p:spTree>
      <p:nvGrpSpPr>
        <p:cNvPr id="1" name=""/>
        <p:cNvGrpSpPr/>
        <p:nvPr/>
      </p:nvGrpSpPr>
      <p:grpSpPr>
        <a:xfrm>
          <a:off x="0" y="0"/>
          <a:ext cx="0" cy="0"/>
          <a:chOff x="0" y="0"/>
          <a:chExt cx="0" cy="0"/>
        </a:xfrm>
      </p:grpSpPr>
      <p:sp>
        <p:nvSpPr>
          <p:cNvPr id="1851" name="Body Level One…"/>
          <p:cNvSpPr txBox="1"/>
          <p:nvPr>
            <p:ph type="body" idx="1"/>
          </p:nvPr>
        </p:nvSpPr>
        <p:spPr>
          <a:xfrm>
            <a:off x="669725" y="893010"/>
            <a:ext cx="7804549" cy="5072065"/>
          </a:xfrm>
          <a:prstGeom prst="rect">
            <a:avLst/>
          </a:prstGeom>
        </p:spPr>
        <p:txBody>
          <a:bodyPr lIns="35636" tIns="35636" rIns="35636" bIns="35636" anchor="ctr"/>
          <a:lstStyle>
            <a:lvl1pPr marL="311854" indent="-311854" defTabSz="409869">
              <a:spcBef>
                <a:spcPts val="2900"/>
              </a:spcBef>
              <a:buSzPct val="75000"/>
              <a:buFontTx/>
              <a:defRPr sz="2500">
                <a:latin typeface="Helvetica Light"/>
                <a:ea typeface="Helvetica Light"/>
                <a:cs typeface="Helvetica Light"/>
                <a:sym typeface="Helvetica Light"/>
              </a:defRPr>
            </a:lvl1pPr>
            <a:lvl2pPr marL="623711" indent="-311854" defTabSz="409869">
              <a:spcBef>
                <a:spcPts val="2900"/>
              </a:spcBef>
              <a:buSzPct val="75000"/>
              <a:buFontTx/>
              <a:buChar char="•"/>
              <a:defRPr sz="2500">
                <a:latin typeface="Helvetica Light"/>
                <a:ea typeface="Helvetica Light"/>
                <a:cs typeface="Helvetica Light"/>
                <a:sym typeface="Helvetica Light"/>
              </a:defRPr>
            </a:lvl2pPr>
            <a:lvl3pPr marL="935567" indent="-311854" defTabSz="409869">
              <a:spcBef>
                <a:spcPts val="2900"/>
              </a:spcBef>
              <a:buSzPct val="75000"/>
              <a:buFontTx/>
              <a:defRPr sz="2500">
                <a:latin typeface="Helvetica Light"/>
                <a:ea typeface="Helvetica Light"/>
                <a:cs typeface="Helvetica Light"/>
                <a:sym typeface="Helvetica Light"/>
              </a:defRPr>
            </a:lvl3pPr>
            <a:lvl4pPr marL="1247422" indent="-311854" defTabSz="409869">
              <a:spcBef>
                <a:spcPts val="2900"/>
              </a:spcBef>
              <a:buSzPct val="75000"/>
              <a:buFontTx/>
              <a:buChar char="•"/>
              <a:defRPr sz="2500">
                <a:latin typeface="Helvetica Light"/>
                <a:ea typeface="Helvetica Light"/>
                <a:cs typeface="Helvetica Light"/>
                <a:sym typeface="Helvetica Light"/>
              </a:defRPr>
            </a:lvl4pPr>
            <a:lvl5pPr marL="1559280" indent="-311854" defTabSz="409869">
              <a:spcBef>
                <a:spcPts val="2900"/>
              </a:spcBef>
              <a:buSzPct val="75000"/>
              <a:buFontTx/>
              <a:buChar char="•"/>
              <a:defRPr sz="25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52"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hoto - 3 Up">
    <p:spTree>
      <p:nvGrpSpPr>
        <p:cNvPr id="1" name=""/>
        <p:cNvGrpSpPr/>
        <p:nvPr/>
      </p:nvGrpSpPr>
      <p:grpSpPr>
        <a:xfrm>
          <a:off x="0" y="0"/>
          <a:ext cx="0" cy="0"/>
          <a:chOff x="0" y="0"/>
          <a:chExt cx="0" cy="0"/>
        </a:xfrm>
      </p:grpSpPr>
      <p:sp>
        <p:nvSpPr>
          <p:cNvPr id="1859" name="Shape 83"/>
          <p:cNvSpPr/>
          <p:nvPr>
            <p:ph type="pic" sz="quarter" idx="21"/>
          </p:nvPr>
        </p:nvSpPr>
        <p:spPr>
          <a:xfrm>
            <a:off x="4723805" y="3580805"/>
            <a:ext cx="3750470" cy="2652119"/>
          </a:xfrm>
          <a:prstGeom prst="rect">
            <a:avLst/>
          </a:prstGeom>
        </p:spPr>
        <p:txBody>
          <a:bodyPr lIns="91439" tIns="45719" rIns="91439" bIns="45719">
            <a:noAutofit/>
          </a:bodyPr>
          <a:lstStyle/>
          <a:p>
            <a:pPr/>
          </a:p>
        </p:txBody>
      </p:sp>
      <p:sp>
        <p:nvSpPr>
          <p:cNvPr id="1860" name="Shape 84"/>
          <p:cNvSpPr/>
          <p:nvPr>
            <p:ph type="pic" sz="quarter" idx="22"/>
          </p:nvPr>
        </p:nvSpPr>
        <p:spPr>
          <a:xfrm>
            <a:off x="4728176" y="625077"/>
            <a:ext cx="3750472" cy="2652118"/>
          </a:xfrm>
          <a:prstGeom prst="rect">
            <a:avLst/>
          </a:prstGeom>
        </p:spPr>
        <p:txBody>
          <a:bodyPr lIns="91439" tIns="45719" rIns="91439" bIns="45719">
            <a:noAutofit/>
          </a:bodyPr>
          <a:lstStyle/>
          <a:p>
            <a:pPr/>
          </a:p>
        </p:txBody>
      </p:sp>
      <p:sp>
        <p:nvSpPr>
          <p:cNvPr id="1861" name="Shape 85"/>
          <p:cNvSpPr/>
          <p:nvPr>
            <p:ph type="pic" sz="half" idx="23"/>
          </p:nvPr>
        </p:nvSpPr>
        <p:spPr>
          <a:xfrm>
            <a:off x="669725" y="625077"/>
            <a:ext cx="3750472" cy="5607847"/>
          </a:xfrm>
          <a:prstGeom prst="rect">
            <a:avLst/>
          </a:prstGeom>
        </p:spPr>
        <p:txBody>
          <a:bodyPr lIns="91439" tIns="45719" rIns="91439" bIns="45719">
            <a:noAutofit/>
          </a:bodyPr>
          <a:lstStyle/>
          <a:p>
            <a:pPr/>
          </a:p>
        </p:txBody>
      </p:sp>
      <p:sp>
        <p:nvSpPr>
          <p:cNvPr id="1862"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85" name="Title Text"/>
          <p:cNvSpPr txBox="1"/>
          <p:nvPr>
            <p:ph type="title"/>
          </p:nvPr>
        </p:nvSpPr>
        <p:spPr>
          <a:xfrm>
            <a:off x="669725" y="312540"/>
            <a:ext cx="7804549" cy="1518047"/>
          </a:xfrm>
          <a:prstGeom prst="rect">
            <a:avLst/>
          </a:prstGeom>
        </p:spPr>
        <p:txBody>
          <a:bodyPr lIns="35636" tIns="35636" rIns="35636" bIns="35636"/>
          <a:lstStyle>
            <a:lvl1pPr defTabSz="409890">
              <a:lnSpc>
                <a:spcPct val="80000"/>
              </a:lnSpc>
              <a:defRPr cap="all" sz="5600">
                <a:latin typeface="Helvetica Light"/>
                <a:ea typeface="Helvetica Light"/>
                <a:cs typeface="Helvetica Light"/>
                <a:sym typeface="Helvetica Light"/>
              </a:defRPr>
            </a:lvl1pPr>
          </a:lstStyle>
          <a:p>
            <a:pPr/>
            <a:r>
              <a:t>Title Text</a:t>
            </a:r>
          </a:p>
        </p:txBody>
      </p:sp>
      <p:sp>
        <p:nvSpPr>
          <p:cNvPr id="186" name="Slide Number"/>
          <p:cNvSpPr txBox="1"/>
          <p:nvPr>
            <p:ph type="sldNum" sz="quarter" idx="2"/>
          </p:nvPr>
        </p:nvSpPr>
        <p:spPr>
          <a:xfrm>
            <a:off x="4433793" y="6505278"/>
            <a:ext cx="267564" cy="274473"/>
          </a:xfrm>
          <a:prstGeom prst="rect">
            <a:avLst/>
          </a:prstGeom>
        </p:spPr>
        <p:txBody>
          <a:bodyPr lIns="35636" tIns="35636" rIns="35636" bIns="35636" anchor="t"/>
          <a:lstStyle>
            <a:lvl1pPr algn="ctr" defTabSz="409890">
              <a:spcBef>
                <a:spcPts val="7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Quote">
    <p:spTree>
      <p:nvGrpSpPr>
        <p:cNvPr id="1" name=""/>
        <p:cNvGrpSpPr/>
        <p:nvPr/>
      </p:nvGrpSpPr>
      <p:grpSpPr>
        <a:xfrm>
          <a:off x="0" y="0"/>
          <a:ext cx="0" cy="0"/>
          <a:chOff x="0" y="0"/>
          <a:chExt cx="0" cy="0"/>
        </a:xfrm>
      </p:grpSpPr>
      <p:sp>
        <p:nvSpPr>
          <p:cNvPr id="1869" name="Body Level One…"/>
          <p:cNvSpPr txBox="1"/>
          <p:nvPr>
            <p:ph type="body" sz="quarter" idx="1"/>
          </p:nvPr>
        </p:nvSpPr>
        <p:spPr>
          <a:xfrm>
            <a:off x="893010" y="4473773"/>
            <a:ext cx="7358065" cy="333580"/>
          </a:xfrm>
          <a:prstGeom prst="rect">
            <a:avLst/>
          </a:prstGeom>
        </p:spPr>
        <p:txBody>
          <a:bodyPr lIns="35636" tIns="35636" rIns="35636" bIns="35636"/>
          <a:lstStyle>
            <a:lvl1pPr marL="0" indent="0" algn="ctr" defTabSz="409869">
              <a:spcBef>
                <a:spcPts val="0"/>
              </a:spcBef>
              <a:buSzTx/>
              <a:buFontTx/>
              <a:buNone/>
              <a:defRPr sz="1700">
                <a:latin typeface="Helvetica Light"/>
                <a:ea typeface="Helvetica Light"/>
                <a:cs typeface="Helvetica Light"/>
                <a:sym typeface="Helvetica Light"/>
              </a:defRPr>
            </a:lvl1pPr>
            <a:lvl2pPr marL="523918" indent="-212062" algn="ctr" defTabSz="409869">
              <a:spcBef>
                <a:spcPts val="0"/>
              </a:spcBef>
              <a:buSzPct val="75000"/>
              <a:buFontTx/>
              <a:buChar char="•"/>
              <a:defRPr sz="1700">
                <a:latin typeface="Helvetica Light"/>
                <a:ea typeface="Helvetica Light"/>
                <a:cs typeface="Helvetica Light"/>
                <a:sym typeface="Helvetica Light"/>
              </a:defRPr>
            </a:lvl2pPr>
            <a:lvl3pPr marL="835773" indent="-212062" algn="ctr" defTabSz="409869">
              <a:spcBef>
                <a:spcPts val="0"/>
              </a:spcBef>
              <a:buSzPct val="75000"/>
              <a:buFontTx/>
              <a:defRPr sz="1700">
                <a:latin typeface="Helvetica Light"/>
                <a:ea typeface="Helvetica Light"/>
                <a:cs typeface="Helvetica Light"/>
                <a:sym typeface="Helvetica Light"/>
              </a:defRPr>
            </a:lvl3pPr>
            <a:lvl4pPr marL="1147630" indent="-212061" algn="ctr" defTabSz="409869">
              <a:spcBef>
                <a:spcPts val="0"/>
              </a:spcBef>
              <a:buSzPct val="75000"/>
              <a:buFontTx/>
              <a:buChar char="•"/>
              <a:defRPr sz="1700">
                <a:latin typeface="Helvetica Light"/>
                <a:ea typeface="Helvetica Light"/>
                <a:cs typeface="Helvetica Light"/>
                <a:sym typeface="Helvetica Light"/>
              </a:defRPr>
            </a:lvl4pPr>
            <a:lvl5pPr marL="1459486" indent="-212061" algn="ctr" defTabSz="409869">
              <a:spcBef>
                <a:spcPts val="0"/>
              </a:spcBef>
              <a:buSzPct val="75000"/>
              <a:buFontTx/>
              <a:buChar char="•"/>
              <a:defRPr sz="17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70" name="Shape 94"/>
          <p:cNvSpPr/>
          <p:nvPr>
            <p:ph type="body" sz="quarter" idx="21"/>
          </p:nvPr>
        </p:nvSpPr>
        <p:spPr>
          <a:xfrm>
            <a:off x="893010" y="2997743"/>
            <a:ext cx="7358065" cy="487466"/>
          </a:xfrm>
          <a:prstGeom prst="rect">
            <a:avLst/>
          </a:prstGeom>
        </p:spPr>
        <p:txBody>
          <a:bodyPr lIns="35636" tIns="35636" rIns="35636" bIns="35636" anchor="ctr"/>
          <a:lstStyle/>
          <a:p>
            <a:pPr marL="228600" indent="-228600" defTabSz="914400">
              <a:lnSpc>
                <a:spcPct val="90000"/>
              </a:lnSpc>
              <a:spcBef>
                <a:spcPts val="1000"/>
              </a:spcBef>
              <a:defRPr sz="2800"/>
            </a:pPr>
          </a:p>
        </p:txBody>
      </p:sp>
      <p:sp>
        <p:nvSpPr>
          <p:cNvPr id="1871"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hoto">
    <p:spTree>
      <p:nvGrpSpPr>
        <p:cNvPr id="1" name=""/>
        <p:cNvGrpSpPr/>
        <p:nvPr/>
      </p:nvGrpSpPr>
      <p:grpSpPr>
        <a:xfrm>
          <a:off x="0" y="0"/>
          <a:ext cx="0" cy="0"/>
          <a:chOff x="0" y="0"/>
          <a:chExt cx="0" cy="0"/>
        </a:xfrm>
      </p:grpSpPr>
      <p:sp>
        <p:nvSpPr>
          <p:cNvPr id="1878"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1879"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Blank">
    <p:spTree>
      <p:nvGrpSpPr>
        <p:cNvPr id="1" name=""/>
        <p:cNvGrpSpPr/>
        <p:nvPr/>
      </p:nvGrpSpPr>
      <p:grpSpPr>
        <a:xfrm>
          <a:off x="0" y="0"/>
          <a:ext cx="0" cy="0"/>
          <a:chOff x="0" y="0"/>
          <a:chExt cx="0" cy="0"/>
        </a:xfrm>
      </p:grpSpPr>
      <p:sp>
        <p:nvSpPr>
          <p:cNvPr id="1886" name="Slide Number"/>
          <p:cNvSpPr txBox="1"/>
          <p:nvPr>
            <p:ph type="sldNum" sz="quarter" idx="2"/>
          </p:nvPr>
        </p:nvSpPr>
        <p:spPr>
          <a:xfrm>
            <a:off x="4433795" y="6505278"/>
            <a:ext cx="267564" cy="274473"/>
          </a:xfrm>
          <a:prstGeom prst="rect">
            <a:avLst/>
          </a:prstGeom>
        </p:spPr>
        <p:txBody>
          <a:bodyPr lIns="35636" tIns="35636" rIns="35636" bIns="35636" anchor="t"/>
          <a:lstStyle>
            <a:lvl1pPr algn="ctr" defTabSz="409869">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Blank">
    <p:spTree>
      <p:nvGrpSpPr>
        <p:cNvPr id="1" name=""/>
        <p:cNvGrpSpPr/>
        <p:nvPr/>
      </p:nvGrpSpPr>
      <p:grpSpPr>
        <a:xfrm>
          <a:off x="0" y="0"/>
          <a:ext cx="0" cy="0"/>
          <a:chOff x="0" y="0"/>
          <a:chExt cx="0" cy="0"/>
        </a:xfrm>
      </p:grpSpPr>
      <p:sp>
        <p:nvSpPr>
          <p:cNvPr id="1893" name="Shape 126"/>
          <p:cNvSpPr/>
          <p:nvPr/>
        </p:nvSpPr>
        <p:spPr>
          <a:xfrm flipH="1">
            <a:off x="41" y="812847"/>
            <a:ext cx="4572215" cy="1590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739"/>
                  <a:pt x="21600" y="17288"/>
                </a:cubicBezTo>
                <a:cubicBezTo>
                  <a:pt x="21600" y="18742"/>
                  <a:pt x="21370" y="20191"/>
                  <a:pt x="20916" y="21600"/>
                </a:cubicBezTo>
                <a:lnTo>
                  <a:pt x="1" y="17288"/>
                </a:lnTo>
                <a:lnTo>
                  <a:pt x="0" y="0"/>
                </a:lnTo>
                <a:close/>
              </a:path>
            </a:pathLst>
          </a:custGeom>
          <a:solidFill>
            <a:srgbClr val="FFFFFF"/>
          </a:solidFill>
          <a:ln w="12700">
            <a:miter lim="400000"/>
          </a:ln>
        </p:spPr>
        <p:txBody>
          <a:bodyPr lIns="45719" rIns="45719" anchor="ctr"/>
          <a:lstStyle/>
          <a:p>
            <a:pPr defTabSz="912400">
              <a:defRPr b="1">
                <a:solidFill>
                  <a:srgbClr val="FFFFFF"/>
                </a:solidFill>
                <a:latin typeface="Times New Roman"/>
                <a:ea typeface="Times New Roman"/>
                <a:cs typeface="Times New Roman"/>
                <a:sym typeface="Times New Roman"/>
              </a:defRPr>
            </a:pPr>
          </a:p>
        </p:txBody>
      </p:sp>
      <p:sp>
        <p:nvSpPr>
          <p:cNvPr id="1894" name="Shape 127"/>
          <p:cNvSpPr/>
          <p:nvPr/>
        </p:nvSpPr>
        <p:spPr>
          <a:xfrm>
            <a:off x="-1" y="6629441"/>
            <a:ext cx="9144001" cy="228603"/>
          </a:xfrm>
          <a:prstGeom prst="rect">
            <a:avLst/>
          </a:prstGeom>
          <a:solidFill>
            <a:srgbClr val="C0C0C0"/>
          </a:solidFill>
          <a:ln w="12700">
            <a:miter lim="400000"/>
          </a:ln>
        </p:spPr>
        <p:txBody>
          <a:bodyPr lIns="45719" rIns="45719" anchor="ctr"/>
          <a:lstStyle/>
          <a:p>
            <a:pPr defTabSz="912400">
              <a:defRPr b="1" sz="2800">
                <a:solidFill>
                  <a:srgbClr val="5B5B89"/>
                </a:solidFill>
                <a:latin typeface="Times New Roman"/>
                <a:ea typeface="Times New Roman"/>
                <a:cs typeface="Times New Roman"/>
                <a:sym typeface="Times New Roman"/>
              </a:defRPr>
            </a:pPr>
          </a:p>
        </p:txBody>
      </p:sp>
      <p:sp>
        <p:nvSpPr>
          <p:cNvPr id="1895" name="Shape 128"/>
          <p:cNvSpPr/>
          <p:nvPr/>
        </p:nvSpPr>
        <p:spPr>
          <a:xfrm>
            <a:off x="4571829" y="812847"/>
            <a:ext cx="4572215" cy="1590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739"/>
                  <a:pt x="21600" y="17288"/>
                </a:cubicBezTo>
                <a:cubicBezTo>
                  <a:pt x="21600" y="18742"/>
                  <a:pt x="21370" y="20191"/>
                  <a:pt x="20916" y="21600"/>
                </a:cubicBezTo>
                <a:lnTo>
                  <a:pt x="1" y="17288"/>
                </a:lnTo>
                <a:lnTo>
                  <a:pt x="0" y="0"/>
                </a:lnTo>
                <a:close/>
              </a:path>
            </a:pathLst>
          </a:custGeom>
          <a:solidFill>
            <a:srgbClr val="FFFFFF"/>
          </a:solidFill>
          <a:ln w="12700">
            <a:miter lim="400000"/>
          </a:ln>
        </p:spPr>
        <p:txBody>
          <a:bodyPr lIns="45719" rIns="45719" anchor="ctr"/>
          <a:lstStyle/>
          <a:p>
            <a:pPr defTabSz="912400">
              <a:defRPr b="1">
                <a:solidFill>
                  <a:srgbClr val="FFFFFF"/>
                </a:solidFill>
                <a:latin typeface="Times New Roman"/>
                <a:ea typeface="Times New Roman"/>
                <a:cs typeface="Times New Roman"/>
                <a:sym typeface="Times New Roman"/>
              </a:defRPr>
            </a:pPr>
          </a:p>
        </p:txBody>
      </p:sp>
      <p:sp>
        <p:nvSpPr>
          <p:cNvPr id="1896" name="Shape 129"/>
          <p:cNvSpPr/>
          <p:nvPr/>
        </p:nvSpPr>
        <p:spPr>
          <a:xfrm>
            <a:off x="-1" y="2055823"/>
            <a:ext cx="9144001" cy="4802188"/>
          </a:xfrm>
          <a:prstGeom prst="rect">
            <a:avLst/>
          </a:prstGeom>
          <a:solidFill>
            <a:srgbClr val="FFFFFF"/>
          </a:solidFill>
          <a:ln w="12700">
            <a:miter lim="400000"/>
          </a:ln>
        </p:spPr>
        <p:txBody>
          <a:bodyPr lIns="45719" rIns="45719" anchor="ctr"/>
          <a:lstStyle/>
          <a:p>
            <a:pPr defTabSz="912400">
              <a:defRPr b="1" sz="2800">
                <a:solidFill>
                  <a:srgbClr val="5B5B89"/>
                </a:solidFill>
                <a:latin typeface="Times New Roman"/>
                <a:ea typeface="Times New Roman"/>
                <a:cs typeface="Times New Roman"/>
                <a:sym typeface="Times New Roman"/>
              </a:defRPr>
            </a:pPr>
          </a:p>
        </p:txBody>
      </p:sp>
      <p:sp>
        <p:nvSpPr>
          <p:cNvPr id="1897" name="Slide Number"/>
          <p:cNvSpPr txBox="1"/>
          <p:nvPr>
            <p:ph type="sldNum" sz="quarter" idx="2"/>
          </p:nvPr>
        </p:nvSpPr>
        <p:spPr>
          <a:xfrm>
            <a:off x="4343401" y="6477003"/>
            <a:ext cx="281563" cy="256337"/>
          </a:xfrm>
          <a:prstGeom prst="rect">
            <a:avLst/>
          </a:prstGeom>
        </p:spPr>
        <p:txBody>
          <a:bodyPr lIns="45618" tIns="45618" rIns="45618" bIns="45618" anchor="t"/>
          <a:lstStyle>
            <a:lvl1pPr algn="l" defTabSz="912400">
              <a:lnSpc>
                <a:spcPct val="70000"/>
              </a:lnSpc>
              <a:spcBef>
                <a:spcPts val="1400"/>
              </a:spcBef>
              <a:defRPr sz="1100">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and Content">
    <p:spTree>
      <p:nvGrpSpPr>
        <p:cNvPr id="1" name=""/>
        <p:cNvGrpSpPr/>
        <p:nvPr/>
      </p:nvGrpSpPr>
      <p:grpSpPr>
        <a:xfrm>
          <a:off x="0" y="0"/>
          <a:ext cx="0" cy="0"/>
          <a:chOff x="0" y="0"/>
          <a:chExt cx="0" cy="0"/>
        </a:xfrm>
      </p:grpSpPr>
      <p:sp>
        <p:nvSpPr>
          <p:cNvPr id="1904" name="Title Text"/>
          <p:cNvSpPr txBox="1"/>
          <p:nvPr>
            <p:ph type="title"/>
          </p:nvPr>
        </p:nvSpPr>
        <p:spPr>
          <a:xfrm>
            <a:off x="457242" y="274680"/>
            <a:ext cx="8229601" cy="1143001"/>
          </a:xfrm>
          <a:prstGeom prst="rect">
            <a:avLst/>
          </a:prstGeom>
        </p:spPr>
        <p:txBody>
          <a:bodyPr lIns="45621" tIns="45621" rIns="45621" bIns="45621"/>
          <a:lstStyle>
            <a:lvl1pPr defTabSz="912400"/>
          </a:lstStyle>
          <a:p>
            <a:pPr/>
            <a:r>
              <a:t>Title Text</a:t>
            </a:r>
          </a:p>
        </p:txBody>
      </p:sp>
      <p:sp>
        <p:nvSpPr>
          <p:cNvPr id="1905" name="Body Level One…"/>
          <p:cNvSpPr txBox="1"/>
          <p:nvPr>
            <p:ph type="body" idx="1"/>
          </p:nvPr>
        </p:nvSpPr>
        <p:spPr>
          <a:xfrm>
            <a:off x="457242" y="1600200"/>
            <a:ext cx="8229601" cy="4525966"/>
          </a:xfrm>
          <a:prstGeom prst="rect">
            <a:avLst/>
          </a:prstGeom>
        </p:spPr>
        <p:txBody>
          <a:bodyPr lIns="45621" tIns="45621" rIns="45621" bIns="45621"/>
          <a:lstStyle>
            <a:lvl1pPr marL="330787" indent="-330787" defTabSz="912400">
              <a:defRPr sz="3100"/>
            </a:lvl1pPr>
            <a:lvl2pPr marL="635792" indent="-315043" defTabSz="912400">
              <a:defRPr sz="3100"/>
            </a:lvl2pPr>
            <a:lvl3pPr marL="935567" indent="-294039" defTabSz="912400">
              <a:defRPr sz="3100"/>
            </a:lvl3pPr>
            <a:lvl4pPr marL="1315142" indent="-352846" defTabSz="912400">
              <a:defRPr sz="3100"/>
            </a:lvl4pPr>
            <a:lvl5pPr marL="1635911" indent="-352846" defTabSz="912400">
              <a:defRPr sz="3100"/>
            </a:lvl5pPr>
          </a:lstStyle>
          <a:p>
            <a:pPr/>
            <a:r>
              <a:t>Body Level One</a:t>
            </a:r>
          </a:p>
          <a:p>
            <a:pPr lvl="1"/>
            <a:r>
              <a:t>Body Level Two</a:t>
            </a:r>
          </a:p>
          <a:p>
            <a:pPr lvl="2"/>
            <a:r>
              <a:t>Body Level Three</a:t>
            </a:r>
          </a:p>
          <a:p>
            <a:pPr lvl="3"/>
            <a:r>
              <a:t>Body Level Four</a:t>
            </a:r>
          </a:p>
          <a:p>
            <a:pPr lvl="4"/>
            <a:r>
              <a:t>Body Level Five</a:t>
            </a:r>
          </a:p>
        </p:txBody>
      </p:sp>
      <p:sp>
        <p:nvSpPr>
          <p:cNvPr id="1906" name="Slide Number"/>
          <p:cNvSpPr txBox="1"/>
          <p:nvPr>
            <p:ph type="sldNum" sz="quarter" idx="2"/>
          </p:nvPr>
        </p:nvSpPr>
        <p:spPr>
          <a:xfrm>
            <a:off x="8443160" y="6420058"/>
            <a:ext cx="243643" cy="237709"/>
          </a:xfrm>
          <a:prstGeom prst="rect">
            <a:avLst/>
          </a:prstGeom>
        </p:spPr>
        <p:txBody>
          <a:bodyPr lIns="45621" tIns="45621" rIns="45621" bIns="45621"/>
          <a:lstStyle>
            <a:lvl1pPr defTabSz="912400">
              <a:lnSpc>
                <a:spcPct val="70000"/>
              </a:lnSpc>
              <a:spcBef>
                <a:spcPts val="1400"/>
              </a:spcBef>
              <a:defRPr b="1" sz="11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Slide">
    <p:spTree>
      <p:nvGrpSpPr>
        <p:cNvPr id="1" name=""/>
        <p:cNvGrpSpPr/>
        <p:nvPr/>
      </p:nvGrpSpPr>
      <p:grpSpPr>
        <a:xfrm>
          <a:off x="0" y="0"/>
          <a:ext cx="0" cy="0"/>
          <a:chOff x="0" y="0"/>
          <a:chExt cx="0" cy="0"/>
        </a:xfrm>
      </p:grpSpPr>
      <p:sp>
        <p:nvSpPr>
          <p:cNvPr id="1913" name="Title Text"/>
          <p:cNvSpPr txBox="1"/>
          <p:nvPr>
            <p:ph type="title"/>
          </p:nvPr>
        </p:nvSpPr>
        <p:spPr>
          <a:xfrm>
            <a:off x="685800" y="1122362"/>
            <a:ext cx="7772400" cy="2387601"/>
          </a:xfrm>
          <a:prstGeom prst="rect">
            <a:avLst/>
          </a:prstGeom>
        </p:spPr>
        <p:txBody>
          <a:bodyPr lIns="45718" tIns="45718" rIns="45718" bIns="45718" anchor="b"/>
          <a:lstStyle>
            <a:lvl1pPr defTabSz="914353">
              <a:lnSpc>
                <a:spcPct val="90000"/>
              </a:lnSpc>
              <a:defRPr sz="6000">
                <a:latin typeface="Calibri Light"/>
                <a:ea typeface="Calibri Light"/>
                <a:cs typeface="Calibri Light"/>
                <a:sym typeface="Calibri Light"/>
              </a:defRPr>
            </a:lvl1pPr>
          </a:lstStyle>
          <a:p>
            <a:pPr/>
            <a:r>
              <a:t>Title Text</a:t>
            </a:r>
          </a:p>
        </p:txBody>
      </p:sp>
      <p:sp>
        <p:nvSpPr>
          <p:cNvPr id="1914"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915"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itle and Content">
    <p:spTree>
      <p:nvGrpSpPr>
        <p:cNvPr id="1" name=""/>
        <p:cNvGrpSpPr/>
        <p:nvPr/>
      </p:nvGrpSpPr>
      <p:grpSpPr>
        <a:xfrm>
          <a:off x="0" y="0"/>
          <a:ext cx="0" cy="0"/>
          <a:chOff x="0" y="0"/>
          <a:chExt cx="0" cy="0"/>
        </a:xfrm>
      </p:grpSpPr>
      <p:sp>
        <p:nvSpPr>
          <p:cNvPr id="1922"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923"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924"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Section Header">
    <p:spTree>
      <p:nvGrpSpPr>
        <p:cNvPr id="1" name=""/>
        <p:cNvGrpSpPr/>
        <p:nvPr/>
      </p:nvGrpSpPr>
      <p:grpSpPr>
        <a:xfrm>
          <a:off x="0" y="0"/>
          <a:ext cx="0" cy="0"/>
          <a:chOff x="0" y="0"/>
          <a:chExt cx="0" cy="0"/>
        </a:xfrm>
      </p:grpSpPr>
      <p:sp>
        <p:nvSpPr>
          <p:cNvPr id="1931" name="Title Text"/>
          <p:cNvSpPr txBox="1"/>
          <p:nvPr>
            <p:ph type="title"/>
          </p:nvPr>
        </p:nvSpPr>
        <p:spPr>
          <a:xfrm>
            <a:off x="623887" y="1709739"/>
            <a:ext cx="7886701" cy="2852737"/>
          </a:xfrm>
          <a:prstGeom prst="rect">
            <a:avLst/>
          </a:prstGeom>
        </p:spPr>
        <p:txBody>
          <a:bodyPr lIns="45718" tIns="45718" rIns="45718" bIns="45718" anchor="b"/>
          <a:lstStyle>
            <a:lvl1pPr algn="l" defTabSz="914353">
              <a:lnSpc>
                <a:spcPct val="90000"/>
              </a:lnSpc>
              <a:defRPr sz="6000">
                <a:latin typeface="Calibri Light"/>
                <a:ea typeface="Calibri Light"/>
                <a:cs typeface="Calibri Light"/>
                <a:sym typeface="Calibri Light"/>
              </a:defRPr>
            </a:lvl1pPr>
          </a:lstStyle>
          <a:p>
            <a:pPr/>
            <a:r>
              <a:t>Title Text</a:t>
            </a:r>
          </a:p>
        </p:txBody>
      </p:sp>
      <p:sp>
        <p:nvSpPr>
          <p:cNvPr id="1932" name="Body Level One…"/>
          <p:cNvSpPr txBox="1"/>
          <p:nvPr>
            <p:ph type="body" sz="quarter" idx="1"/>
          </p:nvPr>
        </p:nvSpPr>
        <p:spPr>
          <a:xfrm>
            <a:off x="623887" y="4589464"/>
            <a:ext cx="7886701" cy="1500189"/>
          </a:xfrm>
          <a:prstGeom prst="rect">
            <a:avLst/>
          </a:prstGeom>
        </p:spPr>
        <p:txBody>
          <a:bodyPr lIns="45718" tIns="45718" rIns="45718" bIns="45718"/>
          <a:lstStyle>
            <a:lvl1pPr marL="0" indent="0" defTabSz="914353">
              <a:lnSpc>
                <a:spcPct val="90000"/>
              </a:lnSpc>
              <a:spcBef>
                <a:spcPts val="1000"/>
              </a:spcBef>
              <a:buSzTx/>
              <a:buFontTx/>
              <a:buNone/>
              <a:defRPr sz="2400"/>
            </a:lvl1pPr>
            <a:lvl2pPr marL="0" indent="0" defTabSz="914353">
              <a:lnSpc>
                <a:spcPct val="90000"/>
              </a:lnSpc>
              <a:spcBef>
                <a:spcPts val="1000"/>
              </a:spcBef>
              <a:buSzTx/>
              <a:buFontTx/>
              <a:buNone/>
              <a:defRPr sz="2400"/>
            </a:lvl2pPr>
            <a:lvl3pPr marL="0" indent="0" defTabSz="914353">
              <a:lnSpc>
                <a:spcPct val="90000"/>
              </a:lnSpc>
              <a:spcBef>
                <a:spcPts val="1000"/>
              </a:spcBef>
              <a:buSzTx/>
              <a:buFontTx/>
              <a:buNone/>
              <a:defRPr sz="2400"/>
            </a:lvl3pPr>
            <a:lvl4pPr marL="0" indent="0" defTabSz="914353">
              <a:lnSpc>
                <a:spcPct val="90000"/>
              </a:lnSpc>
              <a:spcBef>
                <a:spcPts val="1000"/>
              </a:spcBef>
              <a:buSzTx/>
              <a:buFontTx/>
              <a:buNone/>
              <a:defRPr sz="2400"/>
            </a:lvl4pPr>
            <a:lvl5pPr marL="0" indent="0"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933"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wo Content">
    <p:spTree>
      <p:nvGrpSpPr>
        <p:cNvPr id="1" name=""/>
        <p:cNvGrpSpPr/>
        <p:nvPr/>
      </p:nvGrpSpPr>
      <p:grpSpPr>
        <a:xfrm>
          <a:off x="0" y="0"/>
          <a:ext cx="0" cy="0"/>
          <a:chOff x="0" y="0"/>
          <a:chExt cx="0" cy="0"/>
        </a:xfrm>
      </p:grpSpPr>
      <p:sp>
        <p:nvSpPr>
          <p:cNvPr id="1940"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941" name="Body Level One…"/>
          <p:cNvSpPr txBox="1"/>
          <p:nvPr>
            <p:ph type="body" sz="half" idx="1"/>
          </p:nvPr>
        </p:nvSpPr>
        <p:spPr>
          <a:xfrm>
            <a:off x="628650" y="1825625"/>
            <a:ext cx="38862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194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mparison">
    <p:spTree>
      <p:nvGrpSpPr>
        <p:cNvPr id="1" name=""/>
        <p:cNvGrpSpPr/>
        <p:nvPr/>
      </p:nvGrpSpPr>
      <p:grpSpPr>
        <a:xfrm>
          <a:off x="0" y="0"/>
          <a:ext cx="0" cy="0"/>
          <a:chOff x="0" y="0"/>
          <a:chExt cx="0" cy="0"/>
        </a:xfrm>
      </p:grpSpPr>
      <p:sp>
        <p:nvSpPr>
          <p:cNvPr id="1949" name="Title Text"/>
          <p:cNvSpPr txBox="1"/>
          <p:nvPr>
            <p:ph type="title"/>
          </p:nvPr>
        </p:nvSpPr>
        <p:spPr>
          <a:xfrm>
            <a:off x="629841" y="365127"/>
            <a:ext cx="7886701"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950" name="Body Level One…"/>
          <p:cNvSpPr txBox="1"/>
          <p:nvPr>
            <p:ph type="body" sz="quarter" idx="1"/>
          </p:nvPr>
        </p:nvSpPr>
        <p:spPr>
          <a:xfrm>
            <a:off x="629841" y="1681163"/>
            <a:ext cx="3868342" cy="823914"/>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951" name="Text Placeholder 4"/>
          <p:cNvSpPr/>
          <p:nvPr>
            <p:ph type="body" sz="quarter" idx="21"/>
          </p:nvPr>
        </p:nvSpPr>
        <p:spPr>
          <a:xfrm>
            <a:off x="4629151" y="1681163"/>
            <a:ext cx="3887393"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195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193"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194" name="Title Text"/>
          <p:cNvSpPr txBox="1"/>
          <p:nvPr>
            <p:ph type="title"/>
          </p:nvPr>
        </p:nvSpPr>
        <p:spPr>
          <a:xfrm>
            <a:off x="685800" y="2130425"/>
            <a:ext cx="7772400" cy="1470025"/>
          </a:xfrm>
          <a:prstGeom prst="rect">
            <a:avLst/>
          </a:prstGeom>
        </p:spPr>
        <p:txBody>
          <a:bodyPr lIns="45719" tIns="45719" rIns="45719" bIns="45719" anchor="t"/>
          <a:lstStyle>
            <a:lvl1pPr defTabSz="914400">
              <a:defRPr>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195"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45720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91440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137160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182880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96" name="Slide Number"/>
          <p:cNvSpPr txBox="1"/>
          <p:nvPr>
            <p:ph type="sldNum" sz="quarter" idx="2"/>
          </p:nvPr>
        </p:nvSpPr>
        <p:spPr>
          <a:xfrm>
            <a:off x="6553200" y="6243637"/>
            <a:ext cx="443171" cy="437070"/>
          </a:xfrm>
          <a:prstGeom prst="rect">
            <a:avLst/>
          </a:prstGeom>
        </p:spPr>
        <p:txBody>
          <a:bodyPr lIns="45719" tIns="45719" rIns="45719" bIns="45719" anchor="t"/>
          <a:lstStyle>
            <a:lvl1pPr algn="l">
              <a:spcBef>
                <a:spcPts val="1400"/>
              </a:spcBef>
              <a:defRPr sz="2400">
                <a:solidFill>
                  <a:srgbClr val="5B5B8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Only">
    <p:spTree>
      <p:nvGrpSpPr>
        <p:cNvPr id="1" name=""/>
        <p:cNvGrpSpPr/>
        <p:nvPr/>
      </p:nvGrpSpPr>
      <p:grpSpPr>
        <a:xfrm>
          <a:off x="0" y="0"/>
          <a:ext cx="0" cy="0"/>
          <a:chOff x="0" y="0"/>
          <a:chExt cx="0" cy="0"/>
        </a:xfrm>
      </p:grpSpPr>
      <p:sp>
        <p:nvSpPr>
          <p:cNvPr id="1959"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1960"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Blank">
    <p:spTree>
      <p:nvGrpSpPr>
        <p:cNvPr id="1" name=""/>
        <p:cNvGrpSpPr/>
        <p:nvPr/>
      </p:nvGrpSpPr>
      <p:grpSpPr>
        <a:xfrm>
          <a:off x="0" y="0"/>
          <a:ext cx="0" cy="0"/>
          <a:chOff x="0" y="0"/>
          <a:chExt cx="0" cy="0"/>
        </a:xfrm>
      </p:grpSpPr>
      <p:sp>
        <p:nvSpPr>
          <p:cNvPr id="196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ntent with Caption">
    <p:spTree>
      <p:nvGrpSpPr>
        <p:cNvPr id="1" name=""/>
        <p:cNvGrpSpPr/>
        <p:nvPr/>
      </p:nvGrpSpPr>
      <p:grpSpPr>
        <a:xfrm>
          <a:off x="0" y="0"/>
          <a:ext cx="0" cy="0"/>
          <a:chOff x="0" y="0"/>
          <a:chExt cx="0" cy="0"/>
        </a:xfrm>
      </p:grpSpPr>
      <p:sp>
        <p:nvSpPr>
          <p:cNvPr id="1974"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1975" name="Body Level One…"/>
          <p:cNvSpPr txBox="1"/>
          <p:nvPr>
            <p:ph type="body" sz="half" idx="1"/>
          </p:nvPr>
        </p:nvSpPr>
        <p:spPr>
          <a:xfrm>
            <a:off x="3887391" y="987427"/>
            <a:ext cx="4629152" cy="4873627"/>
          </a:xfrm>
          <a:prstGeom prst="rect">
            <a:avLst/>
          </a:prstGeom>
        </p:spPr>
        <p:txBody>
          <a:bodyPr lIns="45718" tIns="45718" rIns="45718" bIns="45718"/>
          <a:lstStyle>
            <a:lvl1pPr marL="228588" indent="-228588" defTabSz="914353">
              <a:lnSpc>
                <a:spcPct val="90000"/>
              </a:lnSpc>
              <a:spcBef>
                <a:spcPts val="1000"/>
              </a:spcBef>
            </a:lvl1pPr>
            <a:lvl2pPr marL="718420" indent="-261242" defTabSz="914353">
              <a:lnSpc>
                <a:spcPct val="90000"/>
              </a:lnSpc>
              <a:spcBef>
                <a:spcPts val="1000"/>
              </a:spcBef>
              <a:buChar char="•"/>
            </a:lvl2pPr>
            <a:lvl3pPr marL="1219137" indent="-304784" defTabSz="914353">
              <a:lnSpc>
                <a:spcPct val="90000"/>
              </a:lnSpc>
              <a:spcBef>
                <a:spcPts val="1000"/>
              </a:spcBef>
            </a:lvl3pPr>
            <a:lvl4pPr marL="1737269" indent="-365739" defTabSz="914353">
              <a:lnSpc>
                <a:spcPct val="90000"/>
              </a:lnSpc>
              <a:spcBef>
                <a:spcPts val="1000"/>
              </a:spcBef>
              <a:buChar char="•"/>
            </a:lvl4pPr>
            <a:lvl5pPr marL="2194447" indent="-365740"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1976" name="Text Placeholder 3"/>
          <p:cNvSpPr/>
          <p:nvPr>
            <p:ph type="body" sz="quarter" idx="21"/>
          </p:nvPr>
        </p:nvSpPr>
        <p:spPr>
          <a:xfrm>
            <a:off x="629839" y="2057400"/>
            <a:ext cx="2949182"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197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Picture with Caption">
    <p:spTree>
      <p:nvGrpSpPr>
        <p:cNvPr id="1" name=""/>
        <p:cNvGrpSpPr/>
        <p:nvPr/>
      </p:nvGrpSpPr>
      <p:grpSpPr>
        <a:xfrm>
          <a:off x="0" y="0"/>
          <a:ext cx="0" cy="0"/>
          <a:chOff x="0" y="0"/>
          <a:chExt cx="0" cy="0"/>
        </a:xfrm>
      </p:grpSpPr>
      <p:sp>
        <p:nvSpPr>
          <p:cNvPr id="1984"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1985" name="Picture Placeholder 2"/>
          <p:cNvSpPr/>
          <p:nvPr>
            <p:ph type="pic" sz="half" idx="21"/>
          </p:nvPr>
        </p:nvSpPr>
        <p:spPr>
          <a:xfrm>
            <a:off x="3887391" y="987427"/>
            <a:ext cx="4629152" cy="4873627"/>
          </a:xfrm>
          <a:prstGeom prst="rect">
            <a:avLst/>
          </a:prstGeom>
        </p:spPr>
        <p:txBody>
          <a:bodyPr lIns="91439" tIns="45719" rIns="91439" bIns="45719">
            <a:noAutofit/>
          </a:bodyPr>
          <a:lstStyle/>
          <a:p>
            <a:pPr/>
          </a:p>
        </p:txBody>
      </p:sp>
      <p:sp>
        <p:nvSpPr>
          <p:cNvPr id="1986"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98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mp; Subtitle">
    <p:spTree>
      <p:nvGrpSpPr>
        <p:cNvPr id="1" name=""/>
        <p:cNvGrpSpPr/>
        <p:nvPr/>
      </p:nvGrpSpPr>
      <p:grpSpPr>
        <a:xfrm>
          <a:off x="0" y="0"/>
          <a:ext cx="0" cy="0"/>
          <a:chOff x="0" y="0"/>
          <a:chExt cx="0" cy="0"/>
        </a:xfrm>
      </p:grpSpPr>
      <p:sp>
        <p:nvSpPr>
          <p:cNvPr id="1994" name="Title Text"/>
          <p:cNvSpPr txBox="1"/>
          <p:nvPr>
            <p:ph type="title"/>
          </p:nvPr>
        </p:nvSpPr>
        <p:spPr>
          <a:xfrm>
            <a:off x="892967" y="1151929"/>
            <a:ext cx="7358067" cy="2321720"/>
          </a:xfrm>
          <a:prstGeom prst="rect">
            <a:avLst/>
          </a:prstGeom>
        </p:spPr>
        <p:txBody>
          <a:bodyPr lIns="35697" tIns="35697" rIns="35697" bIns="35697" anchor="b"/>
          <a:lstStyle>
            <a:lvl1pPr defTabSz="410534">
              <a:defRPr sz="5500">
                <a:latin typeface="Helvetica Light"/>
                <a:ea typeface="Helvetica Light"/>
                <a:cs typeface="Helvetica Light"/>
                <a:sym typeface="Helvetica Light"/>
              </a:defRPr>
            </a:lvl1pPr>
          </a:lstStyle>
          <a:p>
            <a:pPr/>
            <a:r>
              <a:t>Title Text</a:t>
            </a:r>
          </a:p>
        </p:txBody>
      </p:sp>
      <p:sp>
        <p:nvSpPr>
          <p:cNvPr id="1995" name="Body Level One…"/>
          <p:cNvSpPr txBox="1"/>
          <p:nvPr>
            <p:ph type="body" sz="quarter" idx="1"/>
          </p:nvPr>
        </p:nvSpPr>
        <p:spPr>
          <a:xfrm>
            <a:off x="892967" y="3536167"/>
            <a:ext cx="7358067" cy="794745"/>
          </a:xfrm>
          <a:prstGeom prst="rect">
            <a:avLst/>
          </a:prstGeom>
        </p:spPr>
        <p:txBody>
          <a:bodyPr lIns="35697" tIns="35697" rIns="35697" bIns="35697"/>
          <a:lstStyle>
            <a:lvl1pPr marL="0" indent="0" algn="ctr" defTabSz="410534">
              <a:spcBef>
                <a:spcPts val="0"/>
              </a:spcBef>
              <a:buSzTx/>
              <a:buFontTx/>
              <a:buNone/>
              <a:defRPr sz="2200">
                <a:latin typeface="Helvetica Light"/>
                <a:ea typeface="Helvetica Light"/>
                <a:cs typeface="Helvetica Light"/>
                <a:sym typeface="Helvetica Light"/>
              </a:defRPr>
            </a:lvl1pPr>
            <a:lvl2pPr marL="0" indent="0" algn="ctr" defTabSz="410534">
              <a:spcBef>
                <a:spcPts val="0"/>
              </a:spcBef>
              <a:buSzTx/>
              <a:buFontTx/>
              <a:buNone/>
              <a:defRPr sz="2200">
                <a:latin typeface="Helvetica Light"/>
                <a:ea typeface="Helvetica Light"/>
                <a:cs typeface="Helvetica Light"/>
                <a:sym typeface="Helvetica Light"/>
              </a:defRPr>
            </a:lvl2pPr>
            <a:lvl3pPr marL="0" indent="0" algn="ctr" defTabSz="410534">
              <a:spcBef>
                <a:spcPts val="0"/>
              </a:spcBef>
              <a:buSzTx/>
              <a:buFontTx/>
              <a:buNone/>
              <a:defRPr sz="2200">
                <a:latin typeface="Helvetica Light"/>
                <a:ea typeface="Helvetica Light"/>
                <a:cs typeface="Helvetica Light"/>
                <a:sym typeface="Helvetica Light"/>
              </a:defRPr>
            </a:lvl3pPr>
            <a:lvl4pPr marL="0" indent="0" algn="ctr" defTabSz="410534">
              <a:spcBef>
                <a:spcPts val="0"/>
              </a:spcBef>
              <a:buSzTx/>
              <a:buFontTx/>
              <a:buNone/>
              <a:defRPr sz="2200">
                <a:latin typeface="Helvetica Light"/>
                <a:ea typeface="Helvetica Light"/>
                <a:cs typeface="Helvetica Light"/>
                <a:sym typeface="Helvetica Light"/>
              </a:defRPr>
            </a:lvl4pPr>
            <a:lvl5pPr marL="0" indent="0" algn="ctr" defTabSz="410534">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996"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 Center">
    <p:spTree>
      <p:nvGrpSpPr>
        <p:cNvPr id="1" name=""/>
        <p:cNvGrpSpPr/>
        <p:nvPr/>
      </p:nvGrpSpPr>
      <p:grpSpPr>
        <a:xfrm>
          <a:off x="0" y="0"/>
          <a:ext cx="0" cy="0"/>
          <a:chOff x="0" y="0"/>
          <a:chExt cx="0" cy="0"/>
        </a:xfrm>
      </p:grpSpPr>
      <p:sp>
        <p:nvSpPr>
          <p:cNvPr id="2003" name="Title Text"/>
          <p:cNvSpPr txBox="1"/>
          <p:nvPr>
            <p:ph type="title"/>
          </p:nvPr>
        </p:nvSpPr>
        <p:spPr>
          <a:xfrm>
            <a:off x="892967" y="2268140"/>
            <a:ext cx="7358067" cy="2321720"/>
          </a:xfrm>
          <a:prstGeom prst="rect">
            <a:avLst/>
          </a:prstGeom>
        </p:spPr>
        <p:txBody>
          <a:bodyPr lIns="35697" tIns="35697" rIns="35697" bIns="35697"/>
          <a:lstStyle>
            <a:lvl1pPr defTabSz="410534">
              <a:defRPr sz="5500">
                <a:latin typeface="Helvetica Light"/>
                <a:ea typeface="Helvetica Light"/>
                <a:cs typeface="Helvetica Light"/>
                <a:sym typeface="Helvetica Light"/>
              </a:defRPr>
            </a:lvl1pPr>
          </a:lstStyle>
          <a:p>
            <a:pPr/>
            <a:r>
              <a:t>Title Text</a:t>
            </a:r>
          </a:p>
        </p:txBody>
      </p:sp>
      <p:sp>
        <p:nvSpPr>
          <p:cNvPr id="2004"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hoto - Vertical">
    <p:spTree>
      <p:nvGrpSpPr>
        <p:cNvPr id="1" name=""/>
        <p:cNvGrpSpPr/>
        <p:nvPr/>
      </p:nvGrpSpPr>
      <p:grpSpPr>
        <a:xfrm>
          <a:off x="0" y="0"/>
          <a:ext cx="0" cy="0"/>
          <a:chOff x="0" y="0"/>
          <a:chExt cx="0" cy="0"/>
        </a:xfrm>
      </p:grpSpPr>
      <p:sp>
        <p:nvSpPr>
          <p:cNvPr id="2011" name="Shape 38"/>
          <p:cNvSpPr/>
          <p:nvPr>
            <p:ph type="pic" sz="half" idx="21"/>
          </p:nvPr>
        </p:nvSpPr>
        <p:spPr>
          <a:xfrm>
            <a:off x="4723803" y="446483"/>
            <a:ext cx="3750472" cy="5786440"/>
          </a:xfrm>
          <a:prstGeom prst="rect">
            <a:avLst/>
          </a:prstGeom>
        </p:spPr>
        <p:txBody>
          <a:bodyPr lIns="91439" tIns="45719" rIns="91439" bIns="45719">
            <a:noAutofit/>
          </a:bodyPr>
          <a:lstStyle/>
          <a:p>
            <a:pPr/>
          </a:p>
        </p:txBody>
      </p:sp>
      <p:sp>
        <p:nvSpPr>
          <p:cNvPr id="2012" name="Title Text"/>
          <p:cNvSpPr txBox="1"/>
          <p:nvPr>
            <p:ph type="title"/>
          </p:nvPr>
        </p:nvSpPr>
        <p:spPr>
          <a:xfrm>
            <a:off x="669725" y="446485"/>
            <a:ext cx="3750472" cy="2803925"/>
          </a:xfrm>
          <a:prstGeom prst="rect">
            <a:avLst/>
          </a:prstGeom>
        </p:spPr>
        <p:txBody>
          <a:bodyPr lIns="35697" tIns="35697" rIns="35697" bIns="35697" anchor="b"/>
          <a:lstStyle>
            <a:lvl1pPr defTabSz="410534">
              <a:defRPr sz="4200">
                <a:latin typeface="Helvetica Light"/>
                <a:ea typeface="Helvetica Light"/>
                <a:cs typeface="Helvetica Light"/>
                <a:sym typeface="Helvetica Light"/>
              </a:defRPr>
            </a:lvl1pPr>
          </a:lstStyle>
          <a:p>
            <a:pPr/>
            <a:r>
              <a:t>Title Text</a:t>
            </a:r>
          </a:p>
        </p:txBody>
      </p:sp>
      <p:sp>
        <p:nvSpPr>
          <p:cNvPr id="2013" name="Body Level One…"/>
          <p:cNvSpPr txBox="1"/>
          <p:nvPr>
            <p:ph type="body" sz="quarter" idx="1"/>
          </p:nvPr>
        </p:nvSpPr>
        <p:spPr>
          <a:xfrm>
            <a:off x="669725" y="3348632"/>
            <a:ext cx="3750472" cy="2884292"/>
          </a:xfrm>
          <a:prstGeom prst="rect">
            <a:avLst/>
          </a:prstGeom>
        </p:spPr>
        <p:txBody>
          <a:bodyPr lIns="35697" tIns="35697" rIns="35697" bIns="35697"/>
          <a:lstStyle>
            <a:lvl1pPr marL="0" indent="0" algn="ctr" defTabSz="410534">
              <a:spcBef>
                <a:spcPts val="0"/>
              </a:spcBef>
              <a:buSzTx/>
              <a:buFontTx/>
              <a:buNone/>
              <a:defRPr sz="2200">
                <a:latin typeface="Helvetica Light"/>
                <a:ea typeface="Helvetica Light"/>
                <a:cs typeface="Helvetica Light"/>
                <a:sym typeface="Helvetica Light"/>
              </a:defRPr>
            </a:lvl1pPr>
            <a:lvl2pPr marL="0" indent="0" algn="ctr" defTabSz="410534">
              <a:spcBef>
                <a:spcPts val="0"/>
              </a:spcBef>
              <a:buSzTx/>
              <a:buFontTx/>
              <a:buNone/>
              <a:defRPr sz="2200">
                <a:latin typeface="Helvetica Light"/>
                <a:ea typeface="Helvetica Light"/>
                <a:cs typeface="Helvetica Light"/>
                <a:sym typeface="Helvetica Light"/>
              </a:defRPr>
            </a:lvl2pPr>
            <a:lvl3pPr marL="0" indent="0" algn="ctr" defTabSz="410534">
              <a:spcBef>
                <a:spcPts val="0"/>
              </a:spcBef>
              <a:buSzTx/>
              <a:buFontTx/>
              <a:buNone/>
              <a:defRPr sz="2200">
                <a:latin typeface="Helvetica Light"/>
                <a:ea typeface="Helvetica Light"/>
                <a:cs typeface="Helvetica Light"/>
                <a:sym typeface="Helvetica Light"/>
              </a:defRPr>
            </a:lvl3pPr>
            <a:lvl4pPr marL="0" indent="0" algn="ctr" defTabSz="410534">
              <a:spcBef>
                <a:spcPts val="0"/>
              </a:spcBef>
              <a:buSzTx/>
              <a:buFontTx/>
              <a:buNone/>
              <a:defRPr sz="2200">
                <a:latin typeface="Helvetica Light"/>
                <a:ea typeface="Helvetica Light"/>
                <a:cs typeface="Helvetica Light"/>
                <a:sym typeface="Helvetica Light"/>
              </a:defRPr>
            </a:lvl4pPr>
            <a:lvl5pPr marL="0" indent="0" algn="ctr" defTabSz="410534">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014"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 Top">
    <p:spTree>
      <p:nvGrpSpPr>
        <p:cNvPr id="1" name=""/>
        <p:cNvGrpSpPr/>
        <p:nvPr/>
      </p:nvGrpSpPr>
      <p:grpSpPr>
        <a:xfrm>
          <a:off x="0" y="0"/>
          <a:ext cx="0" cy="0"/>
          <a:chOff x="0" y="0"/>
          <a:chExt cx="0" cy="0"/>
        </a:xfrm>
      </p:grpSpPr>
      <p:sp>
        <p:nvSpPr>
          <p:cNvPr id="2021" name="Title Text"/>
          <p:cNvSpPr txBox="1"/>
          <p:nvPr>
            <p:ph type="title"/>
          </p:nvPr>
        </p:nvSpPr>
        <p:spPr>
          <a:xfrm>
            <a:off x="669725" y="312540"/>
            <a:ext cx="7804550" cy="1518047"/>
          </a:xfrm>
          <a:prstGeom prst="rect">
            <a:avLst/>
          </a:prstGeom>
        </p:spPr>
        <p:txBody>
          <a:bodyPr lIns="35697" tIns="35697" rIns="35697" bIns="35697"/>
          <a:lstStyle>
            <a:lvl1pPr defTabSz="410534">
              <a:defRPr sz="5500">
                <a:latin typeface="Helvetica Light"/>
                <a:ea typeface="Helvetica Light"/>
                <a:cs typeface="Helvetica Light"/>
                <a:sym typeface="Helvetica Light"/>
              </a:defRPr>
            </a:lvl1pPr>
          </a:lstStyle>
          <a:p>
            <a:pPr/>
            <a:r>
              <a:t>Title Text</a:t>
            </a:r>
          </a:p>
        </p:txBody>
      </p:sp>
      <p:sp>
        <p:nvSpPr>
          <p:cNvPr id="2022"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mp; Bullets">
    <p:spTree>
      <p:nvGrpSpPr>
        <p:cNvPr id="1" name=""/>
        <p:cNvGrpSpPr/>
        <p:nvPr/>
      </p:nvGrpSpPr>
      <p:grpSpPr>
        <a:xfrm>
          <a:off x="0" y="0"/>
          <a:ext cx="0" cy="0"/>
          <a:chOff x="0" y="0"/>
          <a:chExt cx="0" cy="0"/>
        </a:xfrm>
      </p:grpSpPr>
      <p:sp>
        <p:nvSpPr>
          <p:cNvPr id="2029" name="Title Text"/>
          <p:cNvSpPr txBox="1"/>
          <p:nvPr>
            <p:ph type="title"/>
          </p:nvPr>
        </p:nvSpPr>
        <p:spPr>
          <a:xfrm>
            <a:off x="669725" y="312540"/>
            <a:ext cx="7804550" cy="1518047"/>
          </a:xfrm>
          <a:prstGeom prst="rect">
            <a:avLst/>
          </a:prstGeom>
        </p:spPr>
        <p:txBody>
          <a:bodyPr lIns="35697" tIns="35697" rIns="35697" bIns="35697"/>
          <a:lstStyle>
            <a:lvl1pPr defTabSz="410534">
              <a:defRPr sz="5500">
                <a:latin typeface="Helvetica Light"/>
                <a:ea typeface="Helvetica Light"/>
                <a:cs typeface="Helvetica Light"/>
                <a:sym typeface="Helvetica Light"/>
              </a:defRPr>
            </a:lvl1pPr>
          </a:lstStyle>
          <a:p>
            <a:pPr/>
            <a:r>
              <a:t>Title Text</a:t>
            </a:r>
          </a:p>
        </p:txBody>
      </p:sp>
      <p:sp>
        <p:nvSpPr>
          <p:cNvPr id="2030" name="Body Level One…"/>
          <p:cNvSpPr txBox="1"/>
          <p:nvPr>
            <p:ph type="body" idx="1"/>
          </p:nvPr>
        </p:nvSpPr>
        <p:spPr>
          <a:xfrm>
            <a:off x="669725" y="1830585"/>
            <a:ext cx="7804550" cy="4420199"/>
          </a:xfrm>
          <a:prstGeom prst="rect">
            <a:avLst/>
          </a:prstGeom>
        </p:spPr>
        <p:txBody>
          <a:bodyPr lIns="35697" tIns="35697" rIns="35697" bIns="35697" anchor="ctr"/>
          <a:lstStyle>
            <a:lvl1pPr marL="296166" indent="-296166" defTabSz="410534">
              <a:spcBef>
                <a:spcPts val="2900"/>
              </a:spcBef>
              <a:buSzPct val="75000"/>
              <a:buFontTx/>
              <a:defRPr sz="2400">
                <a:latin typeface="Helvetica Light"/>
                <a:ea typeface="Helvetica Light"/>
                <a:cs typeface="Helvetica Light"/>
                <a:sym typeface="Helvetica Light"/>
              </a:defRPr>
            </a:lvl1pPr>
            <a:lvl2pPr marL="740414" indent="-296166" defTabSz="410534">
              <a:spcBef>
                <a:spcPts val="2900"/>
              </a:spcBef>
              <a:buSzPct val="75000"/>
              <a:buFontTx/>
              <a:buChar char="•"/>
              <a:defRPr sz="2400">
                <a:latin typeface="Helvetica Light"/>
                <a:ea typeface="Helvetica Light"/>
                <a:cs typeface="Helvetica Light"/>
                <a:sym typeface="Helvetica Light"/>
              </a:defRPr>
            </a:lvl2pPr>
            <a:lvl3pPr marL="1184667" indent="-296166" defTabSz="410534">
              <a:spcBef>
                <a:spcPts val="2900"/>
              </a:spcBef>
              <a:buSzPct val="75000"/>
              <a:buFontTx/>
              <a:defRPr sz="2400">
                <a:latin typeface="Helvetica Light"/>
                <a:ea typeface="Helvetica Light"/>
                <a:cs typeface="Helvetica Light"/>
                <a:sym typeface="Helvetica Light"/>
              </a:defRPr>
            </a:lvl3pPr>
            <a:lvl4pPr marL="1628918" indent="-296166" defTabSz="410534">
              <a:spcBef>
                <a:spcPts val="2900"/>
              </a:spcBef>
              <a:buSzPct val="75000"/>
              <a:buFontTx/>
              <a:buChar char="•"/>
              <a:defRPr sz="2400">
                <a:latin typeface="Helvetica Light"/>
                <a:ea typeface="Helvetica Light"/>
                <a:cs typeface="Helvetica Light"/>
                <a:sym typeface="Helvetica Light"/>
              </a:defRPr>
            </a:lvl4pPr>
            <a:lvl5pPr marL="2073167" indent="-296166" defTabSz="410534">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031"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Bullets &amp; Photo">
    <p:spTree>
      <p:nvGrpSpPr>
        <p:cNvPr id="1" name=""/>
        <p:cNvGrpSpPr/>
        <p:nvPr/>
      </p:nvGrpSpPr>
      <p:grpSpPr>
        <a:xfrm>
          <a:off x="0" y="0"/>
          <a:ext cx="0" cy="0"/>
          <a:chOff x="0" y="0"/>
          <a:chExt cx="0" cy="0"/>
        </a:xfrm>
      </p:grpSpPr>
      <p:sp>
        <p:nvSpPr>
          <p:cNvPr id="2038" name="Shape 65"/>
          <p:cNvSpPr/>
          <p:nvPr>
            <p:ph type="pic" sz="half" idx="21"/>
          </p:nvPr>
        </p:nvSpPr>
        <p:spPr>
          <a:xfrm>
            <a:off x="4723803" y="1830585"/>
            <a:ext cx="3750472" cy="4420199"/>
          </a:xfrm>
          <a:prstGeom prst="rect">
            <a:avLst/>
          </a:prstGeom>
        </p:spPr>
        <p:txBody>
          <a:bodyPr lIns="91439" tIns="45719" rIns="91439" bIns="45719">
            <a:noAutofit/>
          </a:bodyPr>
          <a:lstStyle/>
          <a:p>
            <a:pPr/>
          </a:p>
        </p:txBody>
      </p:sp>
      <p:sp>
        <p:nvSpPr>
          <p:cNvPr id="2039" name="Title Text"/>
          <p:cNvSpPr txBox="1"/>
          <p:nvPr>
            <p:ph type="title"/>
          </p:nvPr>
        </p:nvSpPr>
        <p:spPr>
          <a:xfrm>
            <a:off x="669725" y="312540"/>
            <a:ext cx="7804550" cy="1518047"/>
          </a:xfrm>
          <a:prstGeom prst="rect">
            <a:avLst/>
          </a:prstGeom>
        </p:spPr>
        <p:txBody>
          <a:bodyPr lIns="35697" tIns="35697" rIns="35697" bIns="35697"/>
          <a:lstStyle>
            <a:lvl1pPr defTabSz="410534">
              <a:defRPr sz="5500">
                <a:latin typeface="Helvetica Light"/>
                <a:ea typeface="Helvetica Light"/>
                <a:cs typeface="Helvetica Light"/>
                <a:sym typeface="Helvetica Light"/>
              </a:defRPr>
            </a:lvl1pPr>
          </a:lstStyle>
          <a:p>
            <a:pPr/>
            <a:r>
              <a:t>Title Text</a:t>
            </a:r>
          </a:p>
        </p:txBody>
      </p:sp>
      <p:sp>
        <p:nvSpPr>
          <p:cNvPr id="2040" name="Body Level One…"/>
          <p:cNvSpPr txBox="1"/>
          <p:nvPr>
            <p:ph type="body" sz="half" idx="1"/>
          </p:nvPr>
        </p:nvSpPr>
        <p:spPr>
          <a:xfrm>
            <a:off x="669725" y="1830585"/>
            <a:ext cx="3750472" cy="4420199"/>
          </a:xfrm>
          <a:prstGeom prst="rect">
            <a:avLst/>
          </a:prstGeom>
        </p:spPr>
        <p:txBody>
          <a:bodyPr lIns="35697" tIns="35697" rIns="35697" bIns="35697" anchor="ctr"/>
          <a:lstStyle>
            <a:lvl1pPr marL="220310" indent="-220310" defTabSz="410534">
              <a:spcBef>
                <a:spcPts val="2200"/>
              </a:spcBef>
              <a:buSzPct val="75000"/>
              <a:buFontTx/>
              <a:defRPr sz="1800">
                <a:latin typeface="Helvetica Light"/>
                <a:ea typeface="Helvetica Light"/>
                <a:cs typeface="Helvetica Light"/>
                <a:sym typeface="Helvetica Light"/>
              </a:defRPr>
            </a:lvl1pPr>
            <a:lvl2pPr marL="563016" indent="-220310" defTabSz="410534">
              <a:spcBef>
                <a:spcPts val="2200"/>
              </a:spcBef>
              <a:buSzPct val="75000"/>
              <a:buFontTx/>
              <a:buChar char="•"/>
              <a:defRPr sz="1800">
                <a:latin typeface="Helvetica Light"/>
                <a:ea typeface="Helvetica Light"/>
                <a:cs typeface="Helvetica Light"/>
                <a:sym typeface="Helvetica Light"/>
              </a:defRPr>
            </a:lvl2pPr>
            <a:lvl3pPr marL="905723" indent="-220310" defTabSz="410534">
              <a:spcBef>
                <a:spcPts val="2200"/>
              </a:spcBef>
              <a:buSzPct val="75000"/>
              <a:buFontTx/>
              <a:defRPr sz="1800">
                <a:latin typeface="Helvetica Light"/>
                <a:ea typeface="Helvetica Light"/>
                <a:cs typeface="Helvetica Light"/>
                <a:sym typeface="Helvetica Light"/>
              </a:defRPr>
            </a:lvl3pPr>
            <a:lvl4pPr marL="1248429" indent="-220310" defTabSz="410534">
              <a:spcBef>
                <a:spcPts val="2200"/>
              </a:spcBef>
              <a:buSzPct val="75000"/>
              <a:buFontTx/>
              <a:buChar char="•"/>
              <a:defRPr sz="1800">
                <a:latin typeface="Helvetica Light"/>
                <a:ea typeface="Helvetica Light"/>
                <a:cs typeface="Helvetica Light"/>
                <a:sym typeface="Helvetica Light"/>
              </a:defRPr>
            </a:lvl4pPr>
            <a:lvl5pPr marL="1591139" indent="-220310" defTabSz="410534">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041"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pic>
        <p:nvPicPr>
          <p:cNvPr id="203"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204"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05"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45720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91440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137160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182880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06" name="Slide Number"/>
          <p:cNvSpPr txBox="1"/>
          <p:nvPr>
            <p:ph type="sldNum" sz="quarter" idx="2"/>
          </p:nvPr>
        </p:nvSpPr>
        <p:spPr>
          <a:xfrm>
            <a:off x="6553200" y="6243637"/>
            <a:ext cx="443171" cy="437070"/>
          </a:xfrm>
          <a:prstGeom prst="rect">
            <a:avLst/>
          </a:prstGeom>
        </p:spPr>
        <p:txBody>
          <a:bodyPr lIns="45719" tIns="45719" rIns="45719" bIns="45719" anchor="t"/>
          <a:lstStyle>
            <a:lvl1pPr algn="l">
              <a:spcBef>
                <a:spcPts val="1400"/>
              </a:spcBef>
              <a:defRPr sz="2400">
                <a:solidFill>
                  <a:srgbClr val="5B5B8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Bullets">
    <p:spTree>
      <p:nvGrpSpPr>
        <p:cNvPr id="1" name=""/>
        <p:cNvGrpSpPr/>
        <p:nvPr/>
      </p:nvGrpSpPr>
      <p:grpSpPr>
        <a:xfrm>
          <a:off x="0" y="0"/>
          <a:ext cx="0" cy="0"/>
          <a:chOff x="0" y="0"/>
          <a:chExt cx="0" cy="0"/>
        </a:xfrm>
      </p:grpSpPr>
      <p:sp>
        <p:nvSpPr>
          <p:cNvPr id="2048" name="Body Level One…"/>
          <p:cNvSpPr txBox="1"/>
          <p:nvPr>
            <p:ph type="body" idx="1"/>
          </p:nvPr>
        </p:nvSpPr>
        <p:spPr>
          <a:xfrm>
            <a:off x="669725" y="892967"/>
            <a:ext cx="7804550" cy="5072066"/>
          </a:xfrm>
          <a:prstGeom prst="rect">
            <a:avLst/>
          </a:prstGeom>
        </p:spPr>
        <p:txBody>
          <a:bodyPr lIns="35697" tIns="35697" rIns="35697" bIns="35697" anchor="ctr"/>
          <a:lstStyle>
            <a:lvl1pPr marL="296166" indent="-296166" defTabSz="410534">
              <a:spcBef>
                <a:spcPts val="2900"/>
              </a:spcBef>
              <a:buSzPct val="75000"/>
              <a:buFontTx/>
              <a:defRPr sz="2400">
                <a:latin typeface="Helvetica Light"/>
                <a:ea typeface="Helvetica Light"/>
                <a:cs typeface="Helvetica Light"/>
                <a:sym typeface="Helvetica Light"/>
              </a:defRPr>
            </a:lvl1pPr>
            <a:lvl2pPr marL="740414" indent="-296166" defTabSz="410534">
              <a:spcBef>
                <a:spcPts val="2900"/>
              </a:spcBef>
              <a:buSzPct val="75000"/>
              <a:buFontTx/>
              <a:buChar char="•"/>
              <a:defRPr sz="2400">
                <a:latin typeface="Helvetica Light"/>
                <a:ea typeface="Helvetica Light"/>
                <a:cs typeface="Helvetica Light"/>
                <a:sym typeface="Helvetica Light"/>
              </a:defRPr>
            </a:lvl2pPr>
            <a:lvl3pPr marL="1184667" indent="-296166" defTabSz="410534">
              <a:spcBef>
                <a:spcPts val="2900"/>
              </a:spcBef>
              <a:buSzPct val="75000"/>
              <a:buFontTx/>
              <a:defRPr sz="2400">
                <a:latin typeface="Helvetica Light"/>
                <a:ea typeface="Helvetica Light"/>
                <a:cs typeface="Helvetica Light"/>
                <a:sym typeface="Helvetica Light"/>
              </a:defRPr>
            </a:lvl3pPr>
            <a:lvl4pPr marL="1628918" indent="-296166" defTabSz="410534">
              <a:spcBef>
                <a:spcPts val="2900"/>
              </a:spcBef>
              <a:buSzPct val="75000"/>
              <a:buFontTx/>
              <a:buChar char="•"/>
              <a:defRPr sz="2400">
                <a:latin typeface="Helvetica Light"/>
                <a:ea typeface="Helvetica Light"/>
                <a:cs typeface="Helvetica Light"/>
                <a:sym typeface="Helvetica Light"/>
              </a:defRPr>
            </a:lvl4pPr>
            <a:lvl5pPr marL="2073167" indent="-296166" defTabSz="410534">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049"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Photo - 3 Up">
    <p:spTree>
      <p:nvGrpSpPr>
        <p:cNvPr id="1" name=""/>
        <p:cNvGrpSpPr/>
        <p:nvPr/>
      </p:nvGrpSpPr>
      <p:grpSpPr>
        <a:xfrm>
          <a:off x="0" y="0"/>
          <a:ext cx="0" cy="0"/>
          <a:chOff x="0" y="0"/>
          <a:chExt cx="0" cy="0"/>
        </a:xfrm>
      </p:grpSpPr>
      <p:sp>
        <p:nvSpPr>
          <p:cNvPr id="2056" name="Shape 83"/>
          <p:cNvSpPr/>
          <p:nvPr>
            <p:ph type="pic" sz="quarter" idx="21"/>
          </p:nvPr>
        </p:nvSpPr>
        <p:spPr>
          <a:xfrm>
            <a:off x="4723803" y="3580803"/>
            <a:ext cx="3750472" cy="2652120"/>
          </a:xfrm>
          <a:prstGeom prst="rect">
            <a:avLst/>
          </a:prstGeom>
        </p:spPr>
        <p:txBody>
          <a:bodyPr lIns="91439" tIns="45719" rIns="91439" bIns="45719">
            <a:noAutofit/>
          </a:bodyPr>
          <a:lstStyle/>
          <a:p>
            <a:pPr/>
          </a:p>
        </p:txBody>
      </p:sp>
      <p:sp>
        <p:nvSpPr>
          <p:cNvPr id="2057" name="Shape 84"/>
          <p:cNvSpPr/>
          <p:nvPr>
            <p:ph type="pic" sz="quarter" idx="22"/>
          </p:nvPr>
        </p:nvSpPr>
        <p:spPr>
          <a:xfrm>
            <a:off x="4728176" y="625077"/>
            <a:ext cx="3750472" cy="2652119"/>
          </a:xfrm>
          <a:prstGeom prst="rect">
            <a:avLst/>
          </a:prstGeom>
        </p:spPr>
        <p:txBody>
          <a:bodyPr lIns="91439" tIns="45719" rIns="91439" bIns="45719">
            <a:noAutofit/>
          </a:bodyPr>
          <a:lstStyle/>
          <a:p>
            <a:pPr/>
          </a:p>
        </p:txBody>
      </p:sp>
      <p:sp>
        <p:nvSpPr>
          <p:cNvPr id="2058" name="Shape 85"/>
          <p:cNvSpPr/>
          <p:nvPr>
            <p:ph type="pic" sz="half" idx="23"/>
          </p:nvPr>
        </p:nvSpPr>
        <p:spPr>
          <a:xfrm>
            <a:off x="669725" y="625077"/>
            <a:ext cx="3750472" cy="5607847"/>
          </a:xfrm>
          <a:prstGeom prst="rect">
            <a:avLst/>
          </a:prstGeom>
        </p:spPr>
        <p:txBody>
          <a:bodyPr lIns="91439" tIns="45719" rIns="91439" bIns="45719">
            <a:noAutofit/>
          </a:bodyPr>
          <a:lstStyle/>
          <a:p>
            <a:pPr/>
          </a:p>
        </p:txBody>
      </p:sp>
      <p:sp>
        <p:nvSpPr>
          <p:cNvPr id="2059"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Quote">
    <p:spTree>
      <p:nvGrpSpPr>
        <p:cNvPr id="1" name=""/>
        <p:cNvGrpSpPr/>
        <p:nvPr/>
      </p:nvGrpSpPr>
      <p:grpSpPr>
        <a:xfrm>
          <a:off x="0" y="0"/>
          <a:ext cx="0" cy="0"/>
          <a:chOff x="0" y="0"/>
          <a:chExt cx="0" cy="0"/>
        </a:xfrm>
      </p:grpSpPr>
      <p:sp>
        <p:nvSpPr>
          <p:cNvPr id="2066" name="Body Level One…"/>
          <p:cNvSpPr txBox="1"/>
          <p:nvPr>
            <p:ph type="body" sz="quarter" idx="1"/>
          </p:nvPr>
        </p:nvSpPr>
        <p:spPr>
          <a:xfrm>
            <a:off x="892967" y="4473783"/>
            <a:ext cx="7358067" cy="318316"/>
          </a:xfrm>
          <a:prstGeom prst="rect">
            <a:avLst/>
          </a:prstGeom>
        </p:spPr>
        <p:txBody>
          <a:bodyPr lIns="35697" tIns="35697" rIns="35697" bIns="35697"/>
          <a:lstStyle>
            <a:lvl1pPr marL="0" indent="0" algn="ctr" defTabSz="410534">
              <a:spcBef>
                <a:spcPts val="0"/>
              </a:spcBef>
              <a:buSzTx/>
              <a:buFontTx/>
              <a:buNone/>
              <a:defRPr sz="1600">
                <a:latin typeface="Helvetica Light"/>
                <a:ea typeface="Helvetica Light"/>
                <a:cs typeface="Helvetica Light"/>
                <a:sym typeface="Helvetica Light"/>
              </a:defRPr>
            </a:lvl1pPr>
            <a:lvl2pPr marL="641691" indent="-197444" algn="ctr" defTabSz="410534">
              <a:spcBef>
                <a:spcPts val="0"/>
              </a:spcBef>
              <a:buSzPct val="75000"/>
              <a:buFontTx/>
              <a:buChar char="•"/>
              <a:defRPr sz="1600">
                <a:latin typeface="Helvetica Light"/>
                <a:ea typeface="Helvetica Light"/>
                <a:cs typeface="Helvetica Light"/>
                <a:sym typeface="Helvetica Light"/>
              </a:defRPr>
            </a:lvl2pPr>
            <a:lvl3pPr marL="1085943" indent="-197445" algn="ctr" defTabSz="410534">
              <a:spcBef>
                <a:spcPts val="0"/>
              </a:spcBef>
              <a:buSzPct val="75000"/>
              <a:buFontTx/>
              <a:defRPr sz="1600">
                <a:latin typeface="Helvetica Light"/>
                <a:ea typeface="Helvetica Light"/>
                <a:cs typeface="Helvetica Light"/>
                <a:sym typeface="Helvetica Light"/>
              </a:defRPr>
            </a:lvl3pPr>
            <a:lvl4pPr marL="1530196" indent="-197445" algn="ctr" defTabSz="410534">
              <a:spcBef>
                <a:spcPts val="0"/>
              </a:spcBef>
              <a:buSzPct val="75000"/>
              <a:buFontTx/>
              <a:buChar char="•"/>
              <a:defRPr sz="1600">
                <a:latin typeface="Helvetica Light"/>
                <a:ea typeface="Helvetica Light"/>
                <a:cs typeface="Helvetica Light"/>
                <a:sym typeface="Helvetica Light"/>
              </a:defRPr>
            </a:lvl4pPr>
            <a:lvl5pPr marL="1974444" indent="-197444" algn="ctr" defTabSz="410534">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067" name="Shape 94"/>
          <p:cNvSpPr/>
          <p:nvPr>
            <p:ph type="body" sz="quarter" idx="21"/>
          </p:nvPr>
        </p:nvSpPr>
        <p:spPr>
          <a:xfrm>
            <a:off x="892967" y="3005377"/>
            <a:ext cx="7358065" cy="472204"/>
          </a:xfrm>
          <a:prstGeom prst="rect">
            <a:avLst/>
          </a:prstGeom>
        </p:spPr>
        <p:txBody>
          <a:bodyPr lIns="35697" tIns="35697" rIns="35697" bIns="35697" anchor="ctr"/>
          <a:lstStyle/>
          <a:p>
            <a:pPr marL="228600" indent="-228600" defTabSz="914400">
              <a:lnSpc>
                <a:spcPct val="90000"/>
              </a:lnSpc>
              <a:spcBef>
                <a:spcPts val="1000"/>
              </a:spcBef>
              <a:defRPr sz="2800"/>
            </a:pPr>
          </a:p>
        </p:txBody>
      </p:sp>
      <p:sp>
        <p:nvSpPr>
          <p:cNvPr id="2068"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Photo">
    <p:spTree>
      <p:nvGrpSpPr>
        <p:cNvPr id="1" name=""/>
        <p:cNvGrpSpPr/>
        <p:nvPr/>
      </p:nvGrpSpPr>
      <p:grpSpPr>
        <a:xfrm>
          <a:off x="0" y="0"/>
          <a:ext cx="0" cy="0"/>
          <a:chOff x="0" y="0"/>
          <a:chExt cx="0" cy="0"/>
        </a:xfrm>
      </p:grpSpPr>
      <p:sp>
        <p:nvSpPr>
          <p:cNvPr id="2075"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2076" name="Slide Number"/>
          <p:cNvSpPr txBox="1"/>
          <p:nvPr>
            <p:ph type="sldNum" sz="quarter" idx="2"/>
          </p:nvPr>
        </p:nvSpPr>
        <p:spPr>
          <a:xfrm>
            <a:off x="4437919" y="6505278"/>
            <a:ext cx="253563" cy="249195"/>
          </a:xfrm>
          <a:prstGeom prst="rect">
            <a:avLst/>
          </a:prstGeom>
        </p:spPr>
        <p:txBody>
          <a:bodyPr lIns="35697" tIns="35697" rIns="35697" bIns="35697" anchor="t"/>
          <a:lstStyle>
            <a:lvl1pPr algn="l">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itle Slide">
    <p:spTree>
      <p:nvGrpSpPr>
        <p:cNvPr id="1" name=""/>
        <p:cNvGrpSpPr/>
        <p:nvPr/>
      </p:nvGrpSpPr>
      <p:grpSpPr>
        <a:xfrm>
          <a:off x="0" y="0"/>
          <a:ext cx="0" cy="0"/>
          <a:chOff x="0" y="0"/>
          <a:chExt cx="0" cy="0"/>
        </a:xfrm>
      </p:grpSpPr>
      <p:sp>
        <p:nvSpPr>
          <p:cNvPr id="208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08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085" name="Title Text"/>
          <p:cNvSpPr txBox="1"/>
          <p:nvPr>
            <p:ph type="title"/>
          </p:nvPr>
        </p:nvSpPr>
        <p:spPr>
          <a:xfrm>
            <a:off x="1143000" y="1122362"/>
            <a:ext cx="6858000" cy="2387601"/>
          </a:xfrm>
          <a:prstGeom prst="rect">
            <a:avLst/>
          </a:prstGeom>
        </p:spPr>
        <p:txBody>
          <a:bodyPr lIns="45718" tIns="45718" rIns="45718" bIns="45718" anchor="b"/>
          <a:lstStyle>
            <a:lvl1pPr defTabSz="914353">
              <a:lnSpc>
                <a:spcPct val="90000"/>
              </a:lnSpc>
              <a:defRPr sz="6000">
                <a:latin typeface="Calibri Light"/>
                <a:ea typeface="Calibri Light"/>
                <a:cs typeface="Calibri Light"/>
                <a:sym typeface="Calibri Light"/>
              </a:defRPr>
            </a:lvl1pPr>
          </a:lstStyle>
          <a:p>
            <a:pPr/>
            <a:r>
              <a:t>Title Text</a:t>
            </a:r>
          </a:p>
        </p:txBody>
      </p:sp>
      <p:sp>
        <p:nvSpPr>
          <p:cNvPr id="2086"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08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Title and Content">
    <p:spTree>
      <p:nvGrpSpPr>
        <p:cNvPr id="1" name=""/>
        <p:cNvGrpSpPr/>
        <p:nvPr/>
      </p:nvGrpSpPr>
      <p:grpSpPr>
        <a:xfrm>
          <a:off x="0" y="0"/>
          <a:ext cx="0" cy="0"/>
          <a:chOff x="0" y="0"/>
          <a:chExt cx="0" cy="0"/>
        </a:xfrm>
      </p:grpSpPr>
      <p:sp>
        <p:nvSpPr>
          <p:cNvPr id="209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09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096"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2097" name="Body Level One…"/>
          <p:cNvSpPr txBox="1"/>
          <p:nvPr>
            <p:ph type="body" idx="1"/>
          </p:nvPr>
        </p:nvSpPr>
        <p:spPr>
          <a:xfrm>
            <a:off x="628650" y="2667000"/>
            <a:ext cx="7886700" cy="3509963"/>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2098"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Section Header">
    <p:spTree>
      <p:nvGrpSpPr>
        <p:cNvPr id="1" name=""/>
        <p:cNvGrpSpPr/>
        <p:nvPr/>
      </p:nvGrpSpPr>
      <p:grpSpPr>
        <a:xfrm>
          <a:off x="0" y="0"/>
          <a:ext cx="0" cy="0"/>
          <a:chOff x="0" y="0"/>
          <a:chExt cx="0" cy="0"/>
        </a:xfrm>
      </p:grpSpPr>
      <p:sp>
        <p:nvSpPr>
          <p:cNvPr id="210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0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07" name="Title Text"/>
          <p:cNvSpPr txBox="1"/>
          <p:nvPr>
            <p:ph type="title"/>
          </p:nvPr>
        </p:nvSpPr>
        <p:spPr>
          <a:xfrm>
            <a:off x="623887" y="1709738"/>
            <a:ext cx="7886701" cy="2852737"/>
          </a:xfrm>
          <a:prstGeom prst="rect">
            <a:avLst/>
          </a:prstGeom>
        </p:spPr>
        <p:txBody>
          <a:bodyPr lIns="45718" tIns="45718" rIns="45718" bIns="45718" anchor="b"/>
          <a:lstStyle>
            <a:lvl1pPr algn="l" defTabSz="914353">
              <a:lnSpc>
                <a:spcPct val="90000"/>
              </a:lnSpc>
              <a:defRPr sz="6000">
                <a:latin typeface="Calibri Light"/>
                <a:ea typeface="Calibri Light"/>
                <a:cs typeface="Calibri Light"/>
                <a:sym typeface="Calibri Light"/>
              </a:defRPr>
            </a:lvl1pPr>
          </a:lstStyle>
          <a:p>
            <a:pPr/>
            <a:r>
              <a:t>Title Text</a:t>
            </a:r>
          </a:p>
        </p:txBody>
      </p:sp>
      <p:sp>
        <p:nvSpPr>
          <p:cNvPr id="2108" name="Body Level One…"/>
          <p:cNvSpPr txBox="1"/>
          <p:nvPr>
            <p:ph type="body" sz="quarter" idx="1"/>
          </p:nvPr>
        </p:nvSpPr>
        <p:spPr>
          <a:xfrm>
            <a:off x="623887" y="4589464"/>
            <a:ext cx="7886701" cy="1500189"/>
          </a:xfrm>
          <a:prstGeom prst="rect">
            <a:avLst/>
          </a:prstGeom>
        </p:spPr>
        <p:txBody>
          <a:bodyPr lIns="45718" tIns="45718" rIns="45718" bIns="45718"/>
          <a:lstStyle>
            <a:lvl1pPr marL="0" indent="0" defTabSz="914353">
              <a:lnSpc>
                <a:spcPct val="90000"/>
              </a:lnSpc>
              <a:spcBef>
                <a:spcPts val="1000"/>
              </a:spcBef>
              <a:buSzTx/>
              <a:buFontTx/>
              <a:buNone/>
              <a:defRPr sz="2400">
                <a:solidFill>
                  <a:srgbClr val="888888"/>
                </a:solidFill>
              </a:defRPr>
            </a:lvl1pPr>
            <a:lvl2pPr marL="0" indent="0" defTabSz="914353">
              <a:lnSpc>
                <a:spcPct val="90000"/>
              </a:lnSpc>
              <a:spcBef>
                <a:spcPts val="1000"/>
              </a:spcBef>
              <a:buSzTx/>
              <a:buFontTx/>
              <a:buNone/>
              <a:defRPr sz="2400">
                <a:solidFill>
                  <a:srgbClr val="888888"/>
                </a:solidFill>
              </a:defRPr>
            </a:lvl2pPr>
            <a:lvl3pPr marL="0" indent="0" defTabSz="914353">
              <a:lnSpc>
                <a:spcPct val="90000"/>
              </a:lnSpc>
              <a:spcBef>
                <a:spcPts val="1000"/>
              </a:spcBef>
              <a:buSzTx/>
              <a:buFontTx/>
              <a:buNone/>
              <a:defRPr sz="2400">
                <a:solidFill>
                  <a:srgbClr val="888888"/>
                </a:solidFill>
              </a:defRPr>
            </a:lvl3pPr>
            <a:lvl4pPr marL="0" indent="0" defTabSz="914353">
              <a:lnSpc>
                <a:spcPct val="90000"/>
              </a:lnSpc>
              <a:spcBef>
                <a:spcPts val="1000"/>
              </a:spcBef>
              <a:buSzTx/>
              <a:buFontTx/>
              <a:buNone/>
              <a:defRPr sz="2400">
                <a:solidFill>
                  <a:srgbClr val="888888"/>
                </a:solidFill>
              </a:defRPr>
            </a:lvl4pPr>
            <a:lvl5pPr marL="0" indent="0" defTabSz="914353">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109"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wo Content">
    <p:spTree>
      <p:nvGrpSpPr>
        <p:cNvPr id="1" name=""/>
        <p:cNvGrpSpPr/>
        <p:nvPr/>
      </p:nvGrpSpPr>
      <p:grpSpPr>
        <a:xfrm>
          <a:off x="0" y="0"/>
          <a:ext cx="0" cy="0"/>
          <a:chOff x="0" y="0"/>
          <a:chExt cx="0" cy="0"/>
        </a:xfrm>
      </p:grpSpPr>
      <p:sp>
        <p:nvSpPr>
          <p:cNvPr id="211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1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18"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2119" name="Body Level One…"/>
          <p:cNvSpPr txBox="1"/>
          <p:nvPr>
            <p:ph type="body" sz="half" idx="1"/>
          </p:nvPr>
        </p:nvSpPr>
        <p:spPr>
          <a:xfrm>
            <a:off x="628650" y="1825625"/>
            <a:ext cx="386715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2120"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omparison">
    <p:spTree>
      <p:nvGrpSpPr>
        <p:cNvPr id="1" name=""/>
        <p:cNvGrpSpPr/>
        <p:nvPr/>
      </p:nvGrpSpPr>
      <p:grpSpPr>
        <a:xfrm>
          <a:off x="0" y="0"/>
          <a:ext cx="0" cy="0"/>
          <a:chOff x="0" y="0"/>
          <a:chExt cx="0" cy="0"/>
        </a:xfrm>
      </p:grpSpPr>
      <p:sp>
        <p:nvSpPr>
          <p:cNvPr id="212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2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29" name="Title Text"/>
          <p:cNvSpPr txBox="1"/>
          <p:nvPr>
            <p:ph type="title"/>
          </p:nvPr>
        </p:nvSpPr>
        <p:spPr>
          <a:xfrm>
            <a:off x="630237" y="365125"/>
            <a:ext cx="7886701"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2130" name="Body Level One…"/>
          <p:cNvSpPr txBox="1"/>
          <p:nvPr>
            <p:ph type="body" sz="quarter" idx="1"/>
          </p:nvPr>
        </p:nvSpPr>
        <p:spPr>
          <a:xfrm>
            <a:off x="630237" y="1681163"/>
            <a:ext cx="3868740" cy="823914"/>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31" name="Text Placeholder 4"/>
          <p:cNvSpPr/>
          <p:nvPr>
            <p:ph type="body" sz="quarter" idx="21"/>
          </p:nvPr>
        </p:nvSpPr>
        <p:spPr>
          <a:xfrm>
            <a:off x="4629150" y="1681163"/>
            <a:ext cx="3887788"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213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Only">
    <p:spTree>
      <p:nvGrpSpPr>
        <p:cNvPr id="1" name=""/>
        <p:cNvGrpSpPr/>
        <p:nvPr/>
      </p:nvGrpSpPr>
      <p:grpSpPr>
        <a:xfrm>
          <a:off x="0" y="0"/>
          <a:ext cx="0" cy="0"/>
          <a:chOff x="0" y="0"/>
          <a:chExt cx="0" cy="0"/>
        </a:xfrm>
      </p:grpSpPr>
      <p:sp>
        <p:nvSpPr>
          <p:cNvPr id="213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4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41"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214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13"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Blank">
    <p:spTree>
      <p:nvGrpSpPr>
        <p:cNvPr id="1" name=""/>
        <p:cNvGrpSpPr/>
        <p:nvPr/>
      </p:nvGrpSpPr>
      <p:grpSpPr>
        <a:xfrm>
          <a:off x="0" y="0"/>
          <a:ext cx="0" cy="0"/>
          <a:chOff x="0" y="0"/>
          <a:chExt cx="0" cy="0"/>
        </a:xfrm>
      </p:grpSpPr>
      <p:sp>
        <p:nvSpPr>
          <p:cNvPr id="214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5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51"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ontent with Caption">
    <p:spTree>
      <p:nvGrpSpPr>
        <p:cNvPr id="1" name=""/>
        <p:cNvGrpSpPr/>
        <p:nvPr/>
      </p:nvGrpSpPr>
      <p:grpSpPr>
        <a:xfrm>
          <a:off x="0" y="0"/>
          <a:ext cx="0" cy="0"/>
          <a:chOff x="0" y="0"/>
          <a:chExt cx="0" cy="0"/>
        </a:xfrm>
      </p:grpSpPr>
      <p:sp>
        <p:nvSpPr>
          <p:cNvPr id="215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5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60" name="Title Text"/>
          <p:cNvSpPr txBox="1"/>
          <p:nvPr>
            <p:ph type="title"/>
          </p:nvPr>
        </p:nvSpPr>
        <p:spPr>
          <a:xfrm>
            <a:off x="630239" y="457200"/>
            <a:ext cx="2949576"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2161" name="Body Level One…"/>
          <p:cNvSpPr txBox="1"/>
          <p:nvPr>
            <p:ph type="body" sz="half" idx="1"/>
          </p:nvPr>
        </p:nvSpPr>
        <p:spPr>
          <a:xfrm>
            <a:off x="3887787" y="987425"/>
            <a:ext cx="4629152" cy="4873625"/>
          </a:xfrm>
          <a:prstGeom prst="rect">
            <a:avLst/>
          </a:prstGeom>
        </p:spPr>
        <p:txBody>
          <a:bodyPr lIns="45718" tIns="45718" rIns="45718" bIns="45718"/>
          <a:lstStyle>
            <a:lvl1pPr marL="228588" indent="-228588" defTabSz="914353">
              <a:lnSpc>
                <a:spcPct val="90000"/>
              </a:lnSpc>
              <a:spcBef>
                <a:spcPts val="1000"/>
              </a:spcBef>
            </a:lvl1pPr>
            <a:lvl2pPr marL="718420" indent="-261242" defTabSz="914353">
              <a:lnSpc>
                <a:spcPct val="90000"/>
              </a:lnSpc>
              <a:spcBef>
                <a:spcPts val="1000"/>
              </a:spcBef>
              <a:buChar char="•"/>
            </a:lvl2pPr>
            <a:lvl3pPr marL="1219137" indent="-304784" defTabSz="914353">
              <a:lnSpc>
                <a:spcPct val="90000"/>
              </a:lnSpc>
              <a:spcBef>
                <a:spcPts val="1000"/>
              </a:spcBef>
            </a:lvl3pPr>
            <a:lvl4pPr marL="1737269" indent="-365739" defTabSz="914353">
              <a:lnSpc>
                <a:spcPct val="90000"/>
              </a:lnSpc>
              <a:spcBef>
                <a:spcPts val="1000"/>
              </a:spcBef>
              <a:buChar char="•"/>
            </a:lvl4pPr>
            <a:lvl5pPr marL="2194447" indent="-365740"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2162" name="Text Placeholder 3"/>
          <p:cNvSpPr/>
          <p:nvPr>
            <p:ph type="body" sz="quarter" idx="21"/>
          </p:nvPr>
        </p:nvSpPr>
        <p:spPr>
          <a:xfrm>
            <a:off x="630239" y="2057400"/>
            <a:ext cx="2949576"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2163"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Picture with Caption">
    <p:spTree>
      <p:nvGrpSpPr>
        <p:cNvPr id="1" name=""/>
        <p:cNvGrpSpPr/>
        <p:nvPr/>
      </p:nvGrpSpPr>
      <p:grpSpPr>
        <a:xfrm>
          <a:off x="0" y="0"/>
          <a:ext cx="0" cy="0"/>
          <a:chOff x="0" y="0"/>
          <a:chExt cx="0" cy="0"/>
        </a:xfrm>
      </p:grpSpPr>
      <p:sp>
        <p:nvSpPr>
          <p:cNvPr id="217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7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72" name="Title Text"/>
          <p:cNvSpPr txBox="1"/>
          <p:nvPr>
            <p:ph type="title"/>
          </p:nvPr>
        </p:nvSpPr>
        <p:spPr>
          <a:xfrm>
            <a:off x="630239" y="457200"/>
            <a:ext cx="2949576"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2173" name="Picture Placeholder 2"/>
          <p:cNvSpPr/>
          <p:nvPr>
            <p:ph type="pic" sz="half" idx="21"/>
          </p:nvPr>
        </p:nvSpPr>
        <p:spPr>
          <a:xfrm>
            <a:off x="3887787" y="987425"/>
            <a:ext cx="4629152" cy="4873625"/>
          </a:xfrm>
          <a:prstGeom prst="rect">
            <a:avLst/>
          </a:prstGeom>
        </p:spPr>
        <p:txBody>
          <a:bodyPr lIns="91439" tIns="45719" rIns="91439" bIns="45719">
            <a:noAutofit/>
          </a:bodyPr>
          <a:lstStyle/>
          <a:p>
            <a:pPr/>
          </a:p>
        </p:txBody>
      </p:sp>
      <p:sp>
        <p:nvSpPr>
          <p:cNvPr id="2174" name="Body Level One…"/>
          <p:cNvSpPr txBox="1"/>
          <p:nvPr>
            <p:ph type="body" sz="quarter" idx="1"/>
          </p:nvPr>
        </p:nvSpPr>
        <p:spPr>
          <a:xfrm>
            <a:off x="630239" y="2057400"/>
            <a:ext cx="2949576"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175"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p:spTree>
      <p:nvGrpSpPr>
        <p:cNvPr id="1" name=""/>
        <p:cNvGrpSpPr/>
        <p:nvPr/>
      </p:nvGrpSpPr>
      <p:grpSpPr>
        <a:xfrm>
          <a:off x="0" y="0"/>
          <a:ext cx="0" cy="0"/>
          <a:chOff x="0" y="0"/>
          <a:chExt cx="0" cy="0"/>
        </a:xfrm>
      </p:grpSpPr>
      <p:sp>
        <p:nvSpPr>
          <p:cNvPr id="218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ntent">
    <p:spTree>
      <p:nvGrpSpPr>
        <p:cNvPr id="1" name=""/>
        <p:cNvGrpSpPr/>
        <p:nvPr/>
      </p:nvGrpSpPr>
      <p:grpSpPr>
        <a:xfrm>
          <a:off x="0" y="0"/>
          <a:ext cx="0" cy="0"/>
          <a:chOff x="0" y="0"/>
          <a:chExt cx="0" cy="0"/>
        </a:xfrm>
      </p:grpSpPr>
      <p:sp>
        <p:nvSpPr>
          <p:cNvPr id="218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19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191" name="Body Level One…"/>
          <p:cNvSpPr txBox="1"/>
          <p:nvPr>
            <p:ph type="body" idx="1"/>
          </p:nvPr>
        </p:nvSpPr>
        <p:spPr>
          <a:xfrm>
            <a:off x="457200" y="90488"/>
            <a:ext cx="8229600" cy="6767512"/>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2192"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Photo - Horizontal">
    <p:spTree>
      <p:nvGrpSpPr>
        <p:cNvPr id="1" name=""/>
        <p:cNvGrpSpPr/>
        <p:nvPr/>
      </p:nvGrpSpPr>
      <p:grpSpPr>
        <a:xfrm>
          <a:off x="0" y="0"/>
          <a:ext cx="0" cy="0"/>
          <a:chOff x="0" y="0"/>
          <a:chExt cx="0" cy="0"/>
        </a:xfrm>
      </p:grpSpPr>
      <p:sp>
        <p:nvSpPr>
          <p:cNvPr id="219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20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201" name="Shape 20"/>
          <p:cNvSpPr/>
          <p:nvPr>
            <p:ph type="pic" idx="21"/>
          </p:nvPr>
        </p:nvSpPr>
        <p:spPr>
          <a:xfrm>
            <a:off x="1129607" y="446485"/>
            <a:ext cx="6875861" cy="4161234"/>
          </a:xfrm>
          <a:prstGeom prst="rect">
            <a:avLst/>
          </a:prstGeom>
        </p:spPr>
        <p:txBody>
          <a:bodyPr lIns="91439" tIns="45719" rIns="91439" bIns="45719">
            <a:noAutofit/>
          </a:bodyPr>
          <a:lstStyle/>
          <a:p>
            <a:pPr/>
          </a:p>
        </p:txBody>
      </p:sp>
      <p:sp>
        <p:nvSpPr>
          <p:cNvPr id="2202" name="Title Text"/>
          <p:cNvSpPr txBox="1"/>
          <p:nvPr>
            <p:ph type="title"/>
          </p:nvPr>
        </p:nvSpPr>
        <p:spPr>
          <a:xfrm>
            <a:off x="892970" y="4723805"/>
            <a:ext cx="7358065" cy="1000127"/>
          </a:xfrm>
          <a:prstGeom prst="rect">
            <a:avLst/>
          </a:prstGeom>
        </p:spPr>
        <p:txBody>
          <a:bodyPr lIns="45718" tIns="45718" rIns="45718" bIns="45718" anchor="b"/>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2203" name="Body Level One…"/>
          <p:cNvSpPr txBox="1"/>
          <p:nvPr>
            <p:ph type="body" sz="quarter" idx="1"/>
          </p:nvPr>
        </p:nvSpPr>
        <p:spPr>
          <a:xfrm>
            <a:off x="892970" y="5759648"/>
            <a:ext cx="7358065" cy="794744"/>
          </a:xfrm>
          <a:prstGeom prst="rect">
            <a:avLst/>
          </a:prstGeom>
        </p:spPr>
        <p:txBody>
          <a:bodyPr lIns="45718" tIns="45718" rIns="45718" bIns="45718"/>
          <a:lstStyle>
            <a:lvl1pPr marL="0" indent="0" algn="ctr" defTabSz="914353">
              <a:lnSpc>
                <a:spcPct val="90000"/>
              </a:lnSpc>
              <a:spcBef>
                <a:spcPts val="0"/>
              </a:spcBef>
              <a:buSzTx/>
              <a:buFontTx/>
              <a:buNone/>
              <a:defRPr sz="2200"/>
            </a:lvl1pPr>
            <a:lvl2pPr marL="0" indent="0" algn="ctr" defTabSz="914353">
              <a:lnSpc>
                <a:spcPct val="90000"/>
              </a:lnSpc>
              <a:spcBef>
                <a:spcPts val="0"/>
              </a:spcBef>
              <a:buSzTx/>
              <a:buFontTx/>
              <a:buNone/>
              <a:defRPr sz="2200"/>
            </a:lvl2pPr>
            <a:lvl3pPr marL="0" indent="0" algn="ctr" defTabSz="914353">
              <a:lnSpc>
                <a:spcPct val="90000"/>
              </a:lnSpc>
              <a:spcBef>
                <a:spcPts val="0"/>
              </a:spcBef>
              <a:buSzTx/>
              <a:buFontTx/>
              <a:buNone/>
              <a:defRPr sz="2200"/>
            </a:lvl3pPr>
            <a:lvl4pPr marL="0" indent="0" algn="ctr" defTabSz="914353">
              <a:lnSpc>
                <a:spcPct val="90000"/>
              </a:lnSpc>
              <a:spcBef>
                <a:spcPts val="0"/>
              </a:spcBef>
              <a:buSzTx/>
              <a:buFontTx/>
              <a:buNone/>
              <a:defRPr sz="2200"/>
            </a:lvl4pPr>
            <a:lvl5pPr marL="0" indent="0" algn="ctr" defTabSz="914353">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2204" name="Slide Number"/>
          <p:cNvSpPr txBox="1"/>
          <p:nvPr>
            <p:ph type="sldNum" sz="quarter" idx="2"/>
          </p:nvPr>
        </p:nvSpPr>
        <p:spPr>
          <a:xfrm>
            <a:off x="4432540" y="6504778"/>
            <a:ext cx="273654" cy="264254"/>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Title and Content">
    <p:spTree>
      <p:nvGrpSpPr>
        <p:cNvPr id="1" name=""/>
        <p:cNvGrpSpPr/>
        <p:nvPr/>
      </p:nvGrpSpPr>
      <p:grpSpPr>
        <a:xfrm>
          <a:off x="0" y="0"/>
          <a:ext cx="0" cy="0"/>
          <a:chOff x="0" y="0"/>
          <a:chExt cx="0" cy="0"/>
        </a:xfrm>
      </p:grpSpPr>
      <p:sp>
        <p:nvSpPr>
          <p:cNvPr id="2211"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 Center">
    <p:spTree>
      <p:nvGrpSpPr>
        <p:cNvPr id="1" name=""/>
        <p:cNvGrpSpPr/>
        <p:nvPr/>
      </p:nvGrpSpPr>
      <p:grpSpPr>
        <a:xfrm>
          <a:off x="0" y="0"/>
          <a:ext cx="0" cy="0"/>
          <a:chOff x="0" y="0"/>
          <a:chExt cx="0" cy="0"/>
        </a:xfrm>
      </p:grpSpPr>
      <p:sp>
        <p:nvSpPr>
          <p:cNvPr id="221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21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220" name="Title Text"/>
          <p:cNvSpPr txBox="1"/>
          <p:nvPr>
            <p:ph type="title"/>
          </p:nvPr>
        </p:nvSpPr>
        <p:spPr>
          <a:xfrm>
            <a:off x="892967" y="2268140"/>
            <a:ext cx="7358067" cy="2321720"/>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2221"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Title Slide">
    <p:spTree>
      <p:nvGrpSpPr>
        <p:cNvPr id="1" name=""/>
        <p:cNvGrpSpPr/>
        <p:nvPr/>
      </p:nvGrpSpPr>
      <p:grpSpPr>
        <a:xfrm>
          <a:off x="0" y="0"/>
          <a:ext cx="0" cy="0"/>
          <a:chOff x="0" y="0"/>
          <a:chExt cx="0" cy="0"/>
        </a:xfrm>
      </p:grpSpPr>
      <p:sp>
        <p:nvSpPr>
          <p:cNvPr id="2228"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Title Slide">
    <p:spTree>
      <p:nvGrpSpPr>
        <p:cNvPr id="1" name=""/>
        <p:cNvGrpSpPr/>
        <p:nvPr/>
      </p:nvGrpSpPr>
      <p:grpSpPr>
        <a:xfrm>
          <a:off x="0" y="0"/>
          <a:ext cx="0" cy="0"/>
          <a:chOff x="0" y="0"/>
          <a:chExt cx="0" cy="0"/>
        </a:xfrm>
      </p:grpSpPr>
      <p:sp>
        <p:nvSpPr>
          <p:cNvPr id="223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23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237"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22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Title and Content">
    <p:spTree>
      <p:nvGrpSpPr>
        <p:cNvPr id="1" name=""/>
        <p:cNvGrpSpPr/>
        <p:nvPr/>
      </p:nvGrpSpPr>
      <p:grpSpPr>
        <a:xfrm>
          <a:off x="0" y="0"/>
          <a:ext cx="0" cy="0"/>
          <a:chOff x="0" y="0"/>
          <a:chExt cx="0" cy="0"/>
        </a:xfrm>
      </p:grpSpPr>
      <p:sp>
        <p:nvSpPr>
          <p:cNvPr id="224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24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246"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mp; Subtitle">
    <p:spTree>
      <p:nvGrpSpPr>
        <p:cNvPr id="1" name=""/>
        <p:cNvGrpSpPr/>
        <p:nvPr/>
      </p:nvGrpSpPr>
      <p:grpSpPr>
        <a:xfrm>
          <a:off x="0" y="0"/>
          <a:ext cx="0" cy="0"/>
          <a:chOff x="0" y="0"/>
          <a:chExt cx="0" cy="0"/>
        </a:xfrm>
      </p:grpSpPr>
      <p:sp>
        <p:nvSpPr>
          <p:cNvPr id="225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225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2255" name="Title Text"/>
          <p:cNvSpPr txBox="1"/>
          <p:nvPr>
            <p:ph type="title"/>
          </p:nvPr>
        </p:nvSpPr>
        <p:spPr>
          <a:xfrm>
            <a:off x="892967" y="1151929"/>
            <a:ext cx="7358068" cy="2321720"/>
          </a:xfrm>
          <a:prstGeom prst="rect">
            <a:avLst/>
          </a:prstGeom>
        </p:spPr>
        <p:txBody>
          <a:bodyPr lIns="35716" tIns="35716" rIns="35716" bIns="35716" anchor="b"/>
          <a:lstStyle>
            <a:lvl1pPr defTabSz="410743">
              <a:defRPr sz="5500">
                <a:latin typeface="Helvetica Light"/>
                <a:ea typeface="Helvetica Light"/>
                <a:cs typeface="Helvetica Light"/>
                <a:sym typeface="Helvetica Light"/>
              </a:defRPr>
            </a:lvl1pPr>
          </a:lstStyle>
          <a:p>
            <a:pPr/>
            <a:r>
              <a:t>Title Text</a:t>
            </a:r>
          </a:p>
        </p:txBody>
      </p:sp>
      <p:sp>
        <p:nvSpPr>
          <p:cNvPr id="2256" name="Body Level One…"/>
          <p:cNvSpPr txBox="1"/>
          <p:nvPr>
            <p:ph type="body" sz="quarter" idx="1"/>
          </p:nvPr>
        </p:nvSpPr>
        <p:spPr>
          <a:xfrm>
            <a:off x="892967" y="3536155"/>
            <a:ext cx="7358068" cy="794746"/>
          </a:xfrm>
          <a:prstGeom prst="rect">
            <a:avLst/>
          </a:prstGeom>
        </p:spPr>
        <p:txBody>
          <a:bodyPr lIns="35716" tIns="35716" rIns="35716" bIns="35716"/>
          <a:lstStyle>
            <a:lvl1pPr marL="0" indent="0" algn="ctr" defTabSz="410743">
              <a:spcBef>
                <a:spcPts val="0"/>
              </a:spcBef>
              <a:buSzTx/>
              <a:buFontTx/>
              <a:buNone/>
              <a:defRPr sz="2200">
                <a:latin typeface="Helvetica Light"/>
                <a:ea typeface="Helvetica Light"/>
                <a:cs typeface="Helvetica Light"/>
                <a:sym typeface="Helvetica Light"/>
              </a:defRPr>
            </a:lvl1pPr>
            <a:lvl2pPr marL="0" indent="0" algn="ctr" defTabSz="410743">
              <a:spcBef>
                <a:spcPts val="0"/>
              </a:spcBef>
              <a:buSzTx/>
              <a:buFontTx/>
              <a:buNone/>
              <a:defRPr sz="2200">
                <a:latin typeface="Helvetica Light"/>
                <a:ea typeface="Helvetica Light"/>
                <a:cs typeface="Helvetica Light"/>
                <a:sym typeface="Helvetica Light"/>
              </a:defRPr>
            </a:lvl2pPr>
            <a:lvl3pPr marL="0" indent="0" algn="ctr" defTabSz="410743">
              <a:spcBef>
                <a:spcPts val="0"/>
              </a:spcBef>
              <a:buSzTx/>
              <a:buFontTx/>
              <a:buNone/>
              <a:defRPr sz="2200">
                <a:latin typeface="Helvetica Light"/>
                <a:ea typeface="Helvetica Light"/>
                <a:cs typeface="Helvetica Light"/>
                <a:sym typeface="Helvetica Light"/>
              </a:defRPr>
            </a:lvl3pPr>
            <a:lvl4pPr marL="0" indent="0" algn="ctr" defTabSz="410743">
              <a:spcBef>
                <a:spcPts val="0"/>
              </a:spcBef>
              <a:buSzTx/>
              <a:buFontTx/>
              <a:buNone/>
              <a:defRPr sz="2200">
                <a:latin typeface="Helvetica Light"/>
                <a:ea typeface="Helvetica Light"/>
                <a:cs typeface="Helvetica Light"/>
                <a:sym typeface="Helvetica Light"/>
              </a:defRPr>
            </a:lvl4pPr>
            <a:lvl5pPr marL="0" indent="0" algn="ctr" defTabSz="410743">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257" name="Slide Number"/>
          <p:cNvSpPr txBox="1"/>
          <p:nvPr>
            <p:ph type="sldNum" sz="quarter" idx="2"/>
          </p:nvPr>
        </p:nvSpPr>
        <p:spPr>
          <a:xfrm>
            <a:off x="4440736" y="6505277"/>
            <a:ext cx="253602" cy="249233"/>
          </a:xfrm>
          <a:prstGeom prst="rect">
            <a:avLst/>
          </a:prstGeom>
        </p:spPr>
        <p:txBody>
          <a:bodyPr lIns="35716" tIns="35716" rIns="35716" bIns="35716" anchor="t"/>
          <a:lstStyle>
            <a:lvl1pPr algn="ctr" defTabSz="410743">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Title Slide">
    <p:spTree>
      <p:nvGrpSpPr>
        <p:cNvPr id="1" name=""/>
        <p:cNvGrpSpPr/>
        <p:nvPr/>
      </p:nvGrpSpPr>
      <p:grpSpPr>
        <a:xfrm>
          <a:off x="0" y="0"/>
          <a:ext cx="0" cy="0"/>
          <a:chOff x="0" y="0"/>
          <a:chExt cx="0" cy="0"/>
        </a:xfrm>
      </p:grpSpPr>
      <p:pic>
        <p:nvPicPr>
          <p:cNvPr id="2264" name="Picture 3" descr="Picture 3"/>
          <p:cNvPicPr>
            <a:picLocks noChangeAspect="1"/>
          </p:cNvPicPr>
          <p:nvPr/>
        </p:nvPicPr>
        <p:blipFill>
          <a:blip r:embed="rId2">
            <a:extLst/>
          </a:blip>
          <a:stretch>
            <a:fillRect/>
          </a:stretch>
        </p:blipFill>
        <p:spPr>
          <a:xfrm>
            <a:off x="124644" y="257429"/>
            <a:ext cx="3345065" cy="907142"/>
          </a:xfrm>
          <a:prstGeom prst="rect">
            <a:avLst/>
          </a:prstGeom>
          <a:ln w="12700">
            <a:miter lim="400000"/>
          </a:ln>
        </p:spPr>
      </p:pic>
      <p:sp>
        <p:nvSpPr>
          <p:cNvPr id="2265" name="Title Text"/>
          <p:cNvSpPr txBox="1"/>
          <p:nvPr>
            <p:ph type="title"/>
          </p:nvPr>
        </p:nvSpPr>
        <p:spPr>
          <a:xfrm>
            <a:off x="685800" y="2130425"/>
            <a:ext cx="7772400" cy="1470026"/>
          </a:xfrm>
          <a:prstGeom prst="rect">
            <a:avLst/>
          </a:prstGeom>
        </p:spPr>
        <p:txBody>
          <a:bodyPr lIns="45718" tIns="45718" rIns="45718" bIns="45718" anchor="t"/>
          <a:lstStyle>
            <a:lvl1pPr defTabSz="914353">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266" name="Body Level One…"/>
          <p:cNvSpPr txBox="1"/>
          <p:nvPr>
            <p:ph type="body" sz="quarter" idx="1"/>
          </p:nvPr>
        </p:nvSpPr>
        <p:spPr>
          <a:xfrm>
            <a:off x="1371600" y="3886200"/>
            <a:ext cx="6400800" cy="1752600"/>
          </a:xfrm>
          <a:prstGeom prst="rect">
            <a:avLst/>
          </a:prstGeom>
        </p:spPr>
        <p:txBody>
          <a:bodyPr lIns="45718" tIns="45718" rIns="45718" bIns="45718"/>
          <a:lstStyle>
            <a:lvl1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267" name="Slide Number"/>
          <p:cNvSpPr txBox="1"/>
          <p:nvPr>
            <p:ph type="sldNum" sz="quarter" idx="2"/>
          </p:nvPr>
        </p:nvSpPr>
        <p:spPr>
          <a:xfrm>
            <a:off x="7453633" y="6243637"/>
            <a:ext cx="332737" cy="348426"/>
          </a:xfrm>
          <a:prstGeom prst="rect">
            <a:avLst/>
          </a:prstGeom>
        </p:spPr>
        <p:txBody>
          <a:bodyPr lIns="45718" tIns="45718" rIns="45718" bIns="45718" anchor="t"/>
          <a:lstStyle>
            <a:lvl1pPr algn="ctr">
              <a:spcBef>
                <a:spcPts val="1400"/>
              </a:spcBef>
              <a:defRPr sz="1800">
                <a:solidFill>
                  <a:srgbClr val="000E18"/>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Title Slide">
    <p:spTree>
      <p:nvGrpSpPr>
        <p:cNvPr id="1" name=""/>
        <p:cNvGrpSpPr/>
        <p:nvPr/>
      </p:nvGrpSpPr>
      <p:grpSpPr>
        <a:xfrm>
          <a:off x="0" y="0"/>
          <a:ext cx="0" cy="0"/>
          <a:chOff x="0" y="0"/>
          <a:chExt cx="0" cy="0"/>
        </a:xfrm>
      </p:grpSpPr>
      <p:sp>
        <p:nvSpPr>
          <p:cNvPr id="2274" name="Title Text"/>
          <p:cNvSpPr txBox="1"/>
          <p:nvPr>
            <p:ph type="title"/>
          </p:nvPr>
        </p:nvSpPr>
        <p:spPr>
          <a:xfrm>
            <a:off x="685800" y="1122362"/>
            <a:ext cx="7772400" cy="2387602"/>
          </a:xfrm>
          <a:prstGeom prst="rect">
            <a:avLst/>
          </a:prstGeom>
        </p:spPr>
        <p:txBody>
          <a:bodyPr lIns="45718" tIns="45718" rIns="45718" bIns="45718" anchor="b"/>
          <a:lstStyle>
            <a:lvl1pPr defTabSz="914353">
              <a:lnSpc>
                <a:spcPct val="90000"/>
              </a:lnSpc>
              <a:defRPr sz="6000"/>
            </a:lvl1pPr>
          </a:lstStyle>
          <a:p>
            <a:pPr/>
            <a:r>
              <a:t>Title Text</a:t>
            </a:r>
          </a:p>
        </p:txBody>
      </p:sp>
      <p:sp>
        <p:nvSpPr>
          <p:cNvPr id="2275" name="Body Level One…"/>
          <p:cNvSpPr txBox="1"/>
          <p:nvPr>
            <p:ph type="body" sz="quarter" idx="1"/>
          </p:nvPr>
        </p:nvSpPr>
        <p:spPr>
          <a:xfrm>
            <a:off x="1143000" y="3602037"/>
            <a:ext cx="6858000" cy="1655766"/>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276" name="Slide Number"/>
          <p:cNvSpPr txBox="1"/>
          <p:nvPr>
            <p:ph type="sldNum" sz="quarter" idx="2"/>
          </p:nvPr>
        </p:nvSpPr>
        <p:spPr>
          <a:xfrm>
            <a:off x="8258816"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Blank">
    <p:spTree>
      <p:nvGrpSpPr>
        <p:cNvPr id="1" name=""/>
        <p:cNvGrpSpPr/>
        <p:nvPr/>
      </p:nvGrpSpPr>
      <p:grpSpPr>
        <a:xfrm>
          <a:off x="0" y="0"/>
          <a:ext cx="0" cy="0"/>
          <a:chOff x="0" y="0"/>
          <a:chExt cx="0" cy="0"/>
        </a:xfrm>
      </p:grpSpPr>
      <p:sp>
        <p:nvSpPr>
          <p:cNvPr id="2283" name="Slide Number"/>
          <p:cNvSpPr txBox="1"/>
          <p:nvPr>
            <p:ph type="sldNum" sz="quarter" idx="2"/>
          </p:nvPr>
        </p:nvSpPr>
        <p:spPr>
          <a:xfrm>
            <a:off x="8258816"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Picture with Caption">
    <p:spTree>
      <p:nvGrpSpPr>
        <p:cNvPr id="1" name=""/>
        <p:cNvGrpSpPr/>
        <p:nvPr/>
      </p:nvGrpSpPr>
      <p:grpSpPr>
        <a:xfrm>
          <a:off x="0" y="0"/>
          <a:ext cx="0" cy="0"/>
          <a:chOff x="0" y="0"/>
          <a:chExt cx="0" cy="0"/>
        </a:xfrm>
      </p:grpSpPr>
      <p:sp>
        <p:nvSpPr>
          <p:cNvPr id="2290"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2291" name="Picture Placeholder 2"/>
          <p:cNvSpPr/>
          <p:nvPr>
            <p:ph type="pic" sz="half" idx="21"/>
          </p:nvPr>
        </p:nvSpPr>
        <p:spPr>
          <a:xfrm>
            <a:off x="3887392" y="987425"/>
            <a:ext cx="4629154" cy="4873629"/>
          </a:xfrm>
          <a:prstGeom prst="rect">
            <a:avLst/>
          </a:prstGeom>
        </p:spPr>
        <p:txBody>
          <a:bodyPr lIns="91439" tIns="45719" rIns="91439" bIns="45719">
            <a:noAutofit/>
          </a:bodyPr>
          <a:lstStyle/>
          <a:p>
            <a:pPr/>
          </a:p>
        </p:txBody>
      </p:sp>
      <p:sp>
        <p:nvSpPr>
          <p:cNvPr id="2292"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293" name="Slide Number"/>
          <p:cNvSpPr txBox="1"/>
          <p:nvPr>
            <p:ph type="sldNum" sz="quarter" idx="2"/>
          </p:nvPr>
        </p:nvSpPr>
        <p:spPr>
          <a:xfrm>
            <a:off x="8258816"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Slide 0">
    <p:spTree>
      <p:nvGrpSpPr>
        <p:cNvPr id="1" name=""/>
        <p:cNvGrpSpPr/>
        <p:nvPr/>
      </p:nvGrpSpPr>
      <p:grpSpPr>
        <a:xfrm>
          <a:off x="0" y="0"/>
          <a:ext cx="0" cy="0"/>
          <a:chOff x="0" y="0"/>
          <a:chExt cx="0" cy="0"/>
        </a:xfrm>
      </p:grpSpPr>
      <p:sp>
        <p:nvSpPr>
          <p:cNvPr id="2300" name="Title Text"/>
          <p:cNvSpPr txBox="1"/>
          <p:nvPr>
            <p:ph type="title"/>
          </p:nvPr>
        </p:nvSpPr>
        <p:spPr>
          <a:xfrm>
            <a:off x="685800" y="2130425"/>
            <a:ext cx="7772400" cy="1470026"/>
          </a:xfrm>
          <a:prstGeom prst="rect">
            <a:avLst/>
          </a:prstGeom>
        </p:spPr>
        <p:txBody>
          <a:bodyPr lIns="45718" tIns="45718" rIns="45718" bIns="45718" anchor="t"/>
          <a:lstStyle>
            <a:lvl1pPr defTabSz="914353">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301" name="Body Level One…"/>
          <p:cNvSpPr txBox="1"/>
          <p:nvPr>
            <p:ph type="body" sz="quarter" idx="1"/>
          </p:nvPr>
        </p:nvSpPr>
        <p:spPr>
          <a:xfrm>
            <a:off x="1371600" y="3886200"/>
            <a:ext cx="6400800" cy="1752600"/>
          </a:xfrm>
          <a:prstGeom prst="rect">
            <a:avLst/>
          </a:prstGeom>
        </p:spPr>
        <p:txBody>
          <a:bodyPr lIns="45718" tIns="45718" rIns="45718" bIns="45718"/>
          <a:lstStyle>
            <a:lvl1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302" name="Slide Number"/>
          <p:cNvSpPr txBox="1"/>
          <p:nvPr>
            <p:ph type="sldNum" sz="quarter" idx="2"/>
          </p:nvPr>
        </p:nvSpPr>
        <p:spPr>
          <a:xfrm>
            <a:off x="6553200" y="6243637"/>
            <a:ext cx="443167" cy="459737"/>
          </a:xfrm>
          <a:prstGeom prst="rect">
            <a:avLst/>
          </a:prstGeom>
        </p:spPr>
        <p:txBody>
          <a:bodyPr lIns="45718" tIns="45718" rIns="45718" bIns="45718" anchor="t"/>
          <a:lstStyle>
            <a:lvl1pPr algn="l">
              <a:spcBef>
                <a:spcPts val="1400"/>
              </a:spcBef>
              <a:defRPr sz="2400">
                <a:solidFill>
                  <a:srgbClr val="000E18"/>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Section Header">
    <p:spTree>
      <p:nvGrpSpPr>
        <p:cNvPr id="1" name=""/>
        <p:cNvGrpSpPr/>
        <p:nvPr/>
      </p:nvGrpSpPr>
      <p:grpSpPr>
        <a:xfrm>
          <a:off x="0" y="0"/>
          <a:ext cx="0" cy="0"/>
          <a:chOff x="0" y="0"/>
          <a:chExt cx="0" cy="0"/>
        </a:xfrm>
      </p:grpSpPr>
      <p:pic>
        <p:nvPicPr>
          <p:cNvPr id="2309"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2310" name="Title Text"/>
          <p:cNvSpPr txBox="1"/>
          <p:nvPr>
            <p:ph type="title"/>
          </p:nvPr>
        </p:nvSpPr>
        <p:spPr>
          <a:xfrm>
            <a:off x="722312" y="4406901"/>
            <a:ext cx="7772403" cy="1362077"/>
          </a:xfrm>
          <a:prstGeom prst="rect">
            <a:avLst/>
          </a:prstGeom>
        </p:spPr>
        <p:txBody>
          <a:bodyPr lIns="45718" tIns="45718" rIns="45718" bIns="45718" anchor="t"/>
          <a:lstStyle>
            <a:lvl1pPr algn="l" defTabSz="914353">
              <a:defRPr b="1" cap="all" sz="4000">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311" name="Body Level One…"/>
          <p:cNvSpPr txBox="1"/>
          <p:nvPr>
            <p:ph type="body" sz="quarter" idx="1"/>
          </p:nvPr>
        </p:nvSpPr>
        <p:spPr>
          <a:xfrm>
            <a:off x="722312" y="2906713"/>
            <a:ext cx="7772403" cy="1500192"/>
          </a:xfrm>
          <a:prstGeom prst="rect">
            <a:avLst/>
          </a:prstGeom>
        </p:spPr>
        <p:txBody>
          <a:bodyPr lIns="45718" tIns="45718" rIns="45718" bIns="45718" anchor="b"/>
          <a:lstStyle>
            <a:lvl1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vl2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2pPr>
            <a:lvl3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3pPr>
            <a:lvl4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4pPr>
            <a:lvl5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312" name="Slide Number"/>
          <p:cNvSpPr txBox="1"/>
          <p:nvPr>
            <p:ph type="sldNum" sz="quarter" idx="2"/>
          </p:nvPr>
        </p:nvSpPr>
        <p:spPr>
          <a:xfrm>
            <a:off x="6553200" y="6243637"/>
            <a:ext cx="443167" cy="459737"/>
          </a:xfrm>
          <a:prstGeom prst="rect">
            <a:avLst/>
          </a:prstGeom>
        </p:spPr>
        <p:txBody>
          <a:bodyPr lIns="45718" tIns="45718" rIns="45718" bIns="45718" anchor="t"/>
          <a:lstStyle>
            <a:lvl1pPr algn="l">
              <a:spcBef>
                <a:spcPts val="1400"/>
              </a:spcBef>
              <a:defRPr sz="2400">
                <a:solidFill>
                  <a:srgbClr val="000E18"/>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2319"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Slide 0">
    <p:bg>
      <p:bgPr>
        <a:solidFill>
          <a:srgbClr val="C41E4C"/>
        </a:solidFill>
      </p:bgPr>
    </p:bg>
    <p:spTree>
      <p:nvGrpSpPr>
        <p:cNvPr id="1" name=""/>
        <p:cNvGrpSpPr/>
        <p:nvPr/>
      </p:nvGrpSpPr>
      <p:grpSpPr>
        <a:xfrm>
          <a:off x="0" y="0"/>
          <a:ext cx="0" cy="0"/>
          <a:chOff x="0" y="0"/>
          <a:chExt cx="0" cy="0"/>
        </a:xfrm>
      </p:grpSpPr>
      <p:sp>
        <p:nvSpPr>
          <p:cNvPr id="2326"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pic>
        <p:nvPicPr>
          <p:cNvPr id="227"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228"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229" name="Slide Number"/>
          <p:cNvSpPr txBox="1"/>
          <p:nvPr>
            <p:ph type="sldNum" sz="quarter" idx="2"/>
          </p:nvPr>
        </p:nvSpPr>
        <p:spPr>
          <a:xfrm>
            <a:off x="4410066" y="6505284"/>
            <a:ext cx="443172" cy="437069"/>
          </a:xfrm>
          <a:prstGeom prst="rect">
            <a:avLst/>
          </a:prstGeom>
        </p:spPr>
        <p:txBody>
          <a:bodyPr lIns="45719" tIns="45719" rIns="45719" bIns="45719" anchor="t"/>
          <a:lstStyle>
            <a:lvl1pPr algn="l">
              <a:spcBef>
                <a:spcPts val="1400"/>
              </a:spcBef>
              <a:defRPr sz="2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2333" name="Slide Number"/>
          <p:cNvSpPr txBox="1"/>
          <p:nvPr>
            <p:ph type="sldNum" sz="quarter" idx="2"/>
          </p:nvPr>
        </p:nvSpPr>
        <p:spPr>
          <a:xfrm>
            <a:off x="1" y="1"/>
            <a:ext cx="443167" cy="459737"/>
          </a:xfrm>
          <a:prstGeom prst="rect">
            <a:avLst/>
          </a:prstGeom>
        </p:spPr>
        <p:txBody>
          <a:bodyPr lIns="45718" tIns="45718" rIns="45718" bIns="45718" anchor="t"/>
          <a:lstStyle>
            <a:lvl1pPr algn="l">
              <a:spcBef>
                <a:spcPts val="1400"/>
              </a:spcBef>
              <a:defRPr sz="2400">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 Center">
    <p:spTree>
      <p:nvGrpSpPr>
        <p:cNvPr id="1" name=""/>
        <p:cNvGrpSpPr/>
        <p:nvPr/>
      </p:nvGrpSpPr>
      <p:grpSpPr>
        <a:xfrm>
          <a:off x="0" y="0"/>
          <a:ext cx="0" cy="0"/>
          <a:chOff x="0" y="0"/>
          <a:chExt cx="0" cy="0"/>
        </a:xfrm>
      </p:grpSpPr>
      <p:pic>
        <p:nvPicPr>
          <p:cNvPr id="2340"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2341" name="Title Text"/>
          <p:cNvSpPr txBox="1"/>
          <p:nvPr>
            <p:ph type="title"/>
          </p:nvPr>
        </p:nvSpPr>
        <p:spPr>
          <a:xfrm>
            <a:off x="892967" y="2268140"/>
            <a:ext cx="7358068" cy="2321720"/>
          </a:xfrm>
          <a:prstGeom prst="rect">
            <a:avLst/>
          </a:prstGeom>
        </p:spPr>
        <p:txBody>
          <a:bodyPr lIns="45718" tIns="45718" rIns="45718" bIns="45718" anchor="t"/>
          <a:lstStyle>
            <a:lvl1pPr defTabSz="914353">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342"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000E18"/>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Photo - Horizontal">
    <p:spTree>
      <p:nvGrpSpPr>
        <p:cNvPr id="1" name=""/>
        <p:cNvGrpSpPr/>
        <p:nvPr/>
      </p:nvGrpSpPr>
      <p:grpSpPr>
        <a:xfrm>
          <a:off x="0" y="0"/>
          <a:ext cx="0" cy="0"/>
          <a:chOff x="0" y="0"/>
          <a:chExt cx="0" cy="0"/>
        </a:xfrm>
      </p:grpSpPr>
      <p:pic>
        <p:nvPicPr>
          <p:cNvPr id="2349"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2350" name="Title Text"/>
          <p:cNvSpPr txBox="1"/>
          <p:nvPr>
            <p:ph type="title"/>
          </p:nvPr>
        </p:nvSpPr>
        <p:spPr>
          <a:xfrm>
            <a:off x="892970" y="4723805"/>
            <a:ext cx="7358065" cy="1000130"/>
          </a:xfrm>
          <a:prstGeom prst="rect">
            <a:avLst/>
          </a:prstGeom>
        </p:spPr>
        <p:txBody>
          <a:bodyPr lIns="45718" tIns="45718" rIns="45718" bIns="45718" anchor="b"/>
          <a:lstStyle>
            <a:lvl1pPr defTabSz="914353">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351" name="Body Level One…"/>
          <p:cNvSpPr txBox="1"/>
          <p:nvPr>
            <p:ph type="body" sz="quarter" idx="1"/>
          </p:nvPr>
        </p:nvSpPr>
        <p:spPr>
          <a:xfrm>
            <a:off x="892970" y="5759648"/>
            <a:ext cx="7358065" cy="794747"/>
          </a:xfrm>
          <a:prstGeom prst="rect">
            <a:avLst/>
          </a:prstGeom>
        </p:spPr>
        <p:txBody>
          <a:bodyPr lIns="45718" tIns="45718" rIns="45718" bIns="45718"/>
          <a:lstStyle>
            <a:lvl1pPr marL="0" indent="0" algn="ctr" defTabSz="914353">
              <a:spcBef>
                <a:spcPts val="0"/>
              </a:spcBef>
              <a:buSzTx/>
              <a:buFontTx/>
              <a:buNone/>
              <a:defRPr sz="2200">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spcBef>
                <a:spcPts val="0"/>
              </a:spcBef>
              <a:buSzTx/>
              <a:buFontTx/>
              <a:buNone/>
              <a:defRPr sz="2200">
                <a:solidFill>
                  <a:srgbClr val="000E18"/>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spcBef>
                <a:spcPts val="0"/>
              </a:spcBef>
              <a:buSzTx/>
              <a:buFontTx/>
              <a:buNone/>
              <a:defRPr sz="2200">
                <a:solidFill>
                  <a:srgbClr val="000E18"/>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spcBef>
                <a:spcPts val="0"/>
              </a:spcBef>
              <a:buSzTx/>
              <a:buFontTx/>
              <a:buNone/>
              <a:defRPr sz="2200">
                <a:solidFill>
                  <a:srgbClr val="000E18"/>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spcBef>
                <a:spcPts val="0"/>
              </a:spcBef>
              <a:buSzTx/>
              <a:buFontTx/>
              <a:buNone/>
              <a:defRPr sz="2200">
                <a:solidFill>
                  <a:srgbClr val="000E18"/>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352" name="Slide Number"/>
          <p:cNvSpPr txBox="1"/>
          <p:nvPr>
            <p:ph type="sldNum" sz="quarter" idx="2"/>
          </p:nvPr>
        </p:nvSpPr>
        <p:spPr>
          <a:xfrm>
            <a:off x="4428876" y="6500812"/>
            <a:ext cx="443167" cy="459737"/>
          </a:xfrm>
          <a:prstGeom prst="rect">
            <a:avLst/>
          </a:prstGeom>
        </p:spPr>
        <p:txBody>
          <a:bodyPr lIns="45718" tIns="45718" rIns="45718" bIns="45718" anchor="t"/>
          <a:lstStyle>
            <a:lvl1pPr algn="l">
              <a:spcBef>
                <a:spcPts val="1400"/>
              </a:spcBef>
              <a:defRPr sz="2400">
                <a:solidFill>
                  <a:srgbClr val="000E18"/>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Blank">
    <p:spTree>
      <p:nvGrpSpPr>
        <p:cNvPr id="1" name=""/>
        <p:cNvGrpSpPr/>
        <p:nvPr/>
      </p:nvGrpSpPr>
      <p:grpSpPr>
        <a:xfrm>
          <a:off x="0" y="0"/>
          <a:ext cx="0" cy="0"/>
          <a:chOff x="0" y="0"/>
          <a:chExt cx="0" cy="0"/>
        </a:xfrm>
      </p:grpSpPr>
      <p:sp>
        <p:nvSpPr>
          <p:cNvPr id="235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ustom Layout">
    <p:spTree>
      <p:nvGrpSpPr>
        <p:cNvPr id="1" name=""/>
        <p:cNvGrpSpPr/>
        <p:nvPr/>
      </p:nvGrpSpPr>
      <p:grpSpPr>
        <a:xfrm>
          <a:off x="0" y="0"/>
          <a:ext cx="0" cy="0"/>
          <a:chOff x="0" y="0"/>
          <a:chExt cx="0" cy="0"/>
        </a:xfrm>
      </p:grpSpPr>
      <p:grpSp>
        <p:nvGrpSpPr>
          <p:cNvPr id="2368" name="Group"/>
          <p:cNvGrpSpPr/>
          <p:nvPr/>
        </p:nvGrpSpPr>
        <p:grpSpPr>
          <a:xfrm>
            <a:off x="-5" y="-9628"/>
            <a:ext cx="3206823" cy="6877258"/>
            <a:chOff x="0" y="0"/>
            <a:chExt cx="3206821" cy="6877256"/>
          </a:xfrm>
        </p:grpSpPr>
        <p:sp>
          <p:nvSpPr>
            <p:cNvPr id="2366" name="Rectangle"/>
            <p:cNvSpPr/>
            <p:nvPr/>
          </p:nvSpPr>
          <p:spPr>
            <a:xfrm rot="10800000">
              <a:off x="2508105" y="-1"/>
              <a:ext cx="698717" cy="6877258"/>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367" name="Rectangle"/>
            <p:cNvSpPr/>
            <p:nvPr/>
          </p:nvSpPr>
          <p:spPr>
            <a:xfrm rot="10800000">
              <a:off x="0" y="-1"/>
              <a:ext cx="2508107" cy="6877258"/>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369" name="Image"/>
          <p:cNvSpPr/>
          <p:nvPr>
            <p:ph type="pic" sz="half" idx="21"/>
          </p:nvPr>
        </p:nvSpPr>
        <p:spPr>
          <a:xfrm>
            <a:off x="557212" y="1400175"/>
            <a:ext cx="3343279" cy="4086229"/>
          </a:xfrm>
          <a:prstGeom prst="rect">
            <a:avLst/>
          </a:prstGeom>
        </p:spPr>
        <p:txBody>
          <a:bodyPr lIns="91439" tIns="45719" rIns="91439" bIns="45719">
            <a:noAutofit/>
          </a:bodyPr>
          <a:lstStyle/>
          <a:p>
            <a:pPr/>
          </a:p>
        </p:txBody>
      </p:sp>
      <p:sp>
        <p:nvSpPr>
          <p:cNvPr id="2370" name="Image"/>
          <p:cNvSpPr/>
          <p:nvPr>
            <p:ph type="pic" sz="quarter" idx="22"/>
          </p:nvPr>
        </p:nvSpPr>
        <p:spPr>
          <a:xfrm>
            <a:off x="6799257" y="2851443"/>
            <a:ext cx="1649424" cy="1396096"/>
          </a:xfrm>
          <a:prstGeom prst="rect">
            <a:avLst/>
          </a:prstGeom>
        </p:spPr>
        <p:txBody>
          <a:bodyPr lIns="91439" tIns="45719" rIns="91439" bIns="45719">
            <a:noAutofit/>
          </a:bodyPr>
          <a:lstStyle/>
          <a:p>
            <a:pPr/>
          </a:p>
        </p:txBody>
      </p:sp>
      <p:sp>
        <p:nvSpPr>
          <p:cNvPr id="237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ustom Layout">
    <p:spTree>
      <p:nvGrpSpPr>
        <p:cNvPr id="1" name=""/>
        <p:cNvGrpSpPr/>
        <p:nvPr/>
      </p:nvGrpSpPr>
      <p:grpSpPr>
        <a:xfrm>
          <a:off x="0" y="0"/>
          <a:ext cx="0" cy="0"/>
          <a:chOff x="0" y="0"/>
          <a:chExt cx="0" cy="0"/>
        </a:xfrm>
      </p:grpSpPr>
      <p:grpSp>
        <p:nvGrpSpPr>
          <p:cNvPr id="2380" name="Group"/>
          <p:cNvGrpSpPr/>
          <p:nvPr/>
        </p:nvGrpSpPr>
        <p:grpSpPr>
          <a:xfrm>
            <a:off x="-6" y="-27108"/>
            <a:ext cx="9155383" cy="6938485"/>
            <a:chOff x="-1" y="0"/>
            <a:chExt cx="9155381" cy="6938484"/>
          </a:xfrm>
        </p:grpSpPr>
        <p:sp>
          <p:nvSpPr>
            <p:cNvPr id="2378" name="Rectangle"/>
            <p:cNvSpPr/>
            <p:nvPr/>
          </p:nvSpPr>
          <p:spPr>
            <a:xfrm rot="10800000">
              <a:off x="7096650" y="-1"/>
              <a:ext cx="2058730" cy="693848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379" name="Rectangle"/>
            <p:cNvSpPr/>
            <p:nvPr/>
          </p:nvSpPr>
          <p:spPr>
            <a:xfrm>
              <a:off x="-2" y="14706"/>
              <a:ext cx="598721" cy="6899203"/>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381" name="Image"/>
          <p:cNvSpPr/>
          <p:nvPr>
            <p:ph type="pic" sz="half" idx="21"/>
          </p:nvPr>
        </p:nvSpPr>
        <p:spPr>
          <a:xfrm>
            <a:off x="4848223" y="1385887"/>
            <a:ext cx="3738565" cy="3521870"/>
          </a:xfrm>
          <a:prstGeom prst="rect">
            <a:avLst/>
          </a:prstGeom>
        </p:spPr>
        <p:txBody>
          <a:bodyPr lIns="91439" tIns="45719" rIns="91439" bIns="45719">
            <a:noAutofit/>
          </a:bodyPr>
          <a:lstStyle/>
          <a:p>
            <a:pPr/>
          </a:p>
        </p:txBody>
      </p:sp>
      <p:sp>
        <p:nvSpPr>
          <p:cNvPr id="238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Custom Layout">
    <p:spTree>
      <p:nvGrpSpPr>
        <p:cNvPr id="1" name=""/>
        <p:cNvGrpSpPr/>
        <p:nvPr/>
      </p:nvGrpSpPr>
      <p:grpSpPr>
        <a:xfrm>
          <a:off x="0" y="0"/>
          <a:ext cx="0" cy="0"/>
          <a:chOff x="0" y="0"/>
          <a:chExt cx="0" cy="0"/>
        </a:xfrm>
      </p:grpSpPr>
      <p:sp>
        <p:nvSpPr>
          <p:cNvPr id="2389" name="Rectangle"/>
          <p:cNvSpPr/>
          <p:nvPr/>
        </p:nvSpPr>
        <p:spPr>
          <a:xfrm>
            <a:off x="-1" y="294679"/>
            <a:ext cx="9144001" cy="2057402"/>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390" name="Image"/>
          <p:cNvSpPr/>
          <p:nvPr>
            <p:ph type="pic" sz="half" idx="21"/>
          </p:nvPr>
        </p:nvSpPr>
        <p:spPr>
          <a:xfrm>
            <a:off x="816588" y="1543050"/>
            <a:ext cx="6662534" cy="2586042"/>
          </a:xfrm>
          <a:prstGeom prst="rect">
            <a:avLst/>
          </a:prstGeom>
        </p:spPr>
        <p:txBody>
          <a:bodyPr lIns="91439" tIns="45719" rIns="91439" bIns="45719">
            <a:noAutofit/>
          </a:bodyPr>
          <a:lstStyle/>
          <a:p>
            <a:pPr/>
          </a:p>
        </p:txBody>
      </p:sp>
      <p:sp>
        <p:nvSpPr>
          <p:cNvPr id="239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Custom Layout">
    <p:spTree>
      <p:nvGrpSpPr>
        <p:cNvPr id="1" name=""/>
        <p:cNvGrpSpPr/>
        <p:nvPr/>
      </p:nvGrpSpPr>
      <p:grpSpPr>
        <a:xfrm>
          <a:off x="0" y="0"/>
          <a:ext cx="0" cy="0"/>
          <a:chOff x="0" y="0"/>
          <a:chExt cx="0" cy="0"/>
        </a:xfrm>
      </p:grpSpPr>
      <p:grpSp>
        <p:nvGrpSpPr>
          <p:cNvPr id="2400" name="Group"/>
          <p:cNvGrpSpPr/>
          <p:nvPr/>
        </p:nvGrpSpPr>
        <p:grpSpPr>
          <a:xfrm>
            <a:off x="-8048" y="-7413"/>
            <a:ext cx="9158717" cy="6882795"/>
            <a:chOff x="0" y="0"/>
            <a:chExt cx="9158716" cy="6882793"/>
          </a:xfrm>
        </p:grpSpPr>
        <p:sp>
          <p:nvSpPr>
            <p:cNvPr id="2398" name="Rectangle"/>
            <p:cNvSpPr/>
            <p:nvPr/>
          </p:nvSpPr>
          <p:spPr>
            <a:xfrm rot="10800000">
              <a:off x="149844" y="346"/>
              <a:ext cx="9008873" cy="2570453"/>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399" name="Rectangle"/>
            <p:cNvSpPr/>
            <p:nvPr/>
          </p:nvSpPr>
          <p:spPr>
            <a:xfrm rot="10800000">
              <a:off x="0" y="-1"/>
              <a:ext cx="1722549" cy="688279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401" name="Image"/>
          <p:cNvSpPr/>
          <p:nvPr>
            <p:ph type="pic" sz="quarter" idx="21"/>
          </p:nvPr>
        </p:nvSpPr>
        <p:spPr>
          <a:xfrm>
            <a:off x="585787" y="1900234"/>
            <a:ext cx="2286002" cy="2771782"/>
          </a:xfrm>
          <a:prstGeom prst="rect">
            <a:avLst/>
          </a:prstGeom>
        </p:spPr>
        <p:txBody>
          <a:bodyPr lIns="91439" tIns="45719" rIns="91439" bIns="45719">
            <a:noAutofit/>
          </a:bodyPr>
          <a:lstStyle/>
          <a:p>
            <a:pPr/>
          </a:p>
        </p:txBody>
      </p:sp>
      <p:sp>
        <p:nvSpPr>
          <p:cNvPr id="2402" name="Image"/>
          <p:cNvSpPr/>
          <p:nvPr>
            <p:ph type="pic" sz="quarter" idx="22"/>
          </p:nvPr>
        </p:nvSpPr>
        <p:spPr>
          <a:xfrm>
            <a:off x="6285117" y="1379677"/>
            <a:ext cx="2286006" cy="2771778"/>
          </a:xfrm>
          <a:prstGeom prst="rect">
            <a:avLst/>
          </a:prstGeom>
        </p:spPr>
        <p:txBody>
          <a:bodyPr lIns="91439" tIns="45719" rIns="91439" bIns="45719">
            <a:noAutofit/>
          </a:bodyPr>
          <a:lstStyle/>
          <a:p>
            <a:pPr/>
          </a:p>
        </p:txBody>
      </p:sp>
      <p:sp>
        <p:nvSpPr>
          <p:cNvPr id="2403"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Custom Layout">
    <p:spTree>
      <p:nvGrpSpPr>
        <p:cNvPr id="1" name=""/>
        <p:cNvGrpSpPr/>
        <p:nvPr/>
      </p:nvGrpSpPr>
      <p:grpSpPr>
        <a:xfrm>
          <a:off x="0" y="0"/>
          <a:ext cx="0" cy="0"/>
          <a:chOff x="0" y="0"/>
          <a:chExt cx="0" cy="0"/>
        </a:xfrm>
      </p:grpSpPr>
      <p:sp>
        <p:nvSpPr>
          <p:cNvPr id="2410" name="Rectangle"/>
          <p:cNvSpPr/>
          <p:nvPr/>
        </p:nvSpPr>
        <p:spPr>
          <a:xfrm>
            <a:off x="-1" y="-11077"/>
            <a:ext cx="9144001" cy="2057402"/>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411" name="Image"/>
          <p:cNvSpPr/>
          <p:nvPr>
            <p:ph type="pic" sz="quarter" idx="21"/>
          </p:nvPr>
        </p:nvSpPr>
        <p:spPr>
          <a:xfrm>
            <a:off x="619430" y="1368877"/>
            <a:ext cx="4247540" cy="2076902"/>
          </a:xfrm>
          <a:prstGeom prst="rect">
            <a:avLst/>
          </a:prstGeom>
        </p:spPr>
        <p:txBody>
          <a:bodyPr lIns="91439" tIns="45719" rIns="91439" bIns="45719">
            <a:noAutofit/>
          </a:bodyPr>
          <a:lstStyle/>
          <a:p>
            <a:pPr/>
          </a:p>
        </p:txBody>
      </p:sp>
      <p:sp>
        <p:nvSpPr>
          <p:cNvPr id="2412" name="Image"/>
          <p:cNvSpPr/>
          <p:nvPr>
            <p:ph type="pic" sz="quarter" idx="22"/>
          </p:nvPr>
        </p:nvSpPr>
        <p:spPr>
          <a:xfrm>
            <a:off x="4866968" y="3445776"/>
            <a:ext cx="1859916" cy="2057222"/>
          </a:xfrm>
          <a:prstGeom prst="rect">
            <a:avLst/>
          </a:prstGeom>
        </p:spPr>
        <p:txBody>
          <a:bodyPr lIns="91439" tIns="45719" rIns="91439" bIns="45719">
            <a:noAutofit/>
          </a:bodyPr>
          <a:lstStyle/>
          <a:p>
            <a:pPr/>
          </a:p>
        </p:txBody>
      </p:sp>
      <p:sp>
        <p:nvSpPr>
          <p:cNvPr id="2413" name="Rectangle"/>
          <p:cNvSpPr/>
          <p:nvPr/>
        </p:nvSpPr>
        <p:spPr>
          <a:xfrm>
            <a:off x="1" y="4809706"/>
            <a:ext cx="9144001" cy="2057403"/>
          </a:xfrm>
          <a:prstGeom prst="rect">
            <a:avLst/>
          </a:prstGeom>
          <a:solidFill>
            <a:srgbClr val="535353"/>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41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Custom Layout">
    <p:spTree>
      <p:nvGrpSpPr>
        <p:cNvPr id="1" name=""/>
        <p:cNvGrpSpPr/>
        <p:nvPr/>
      </p:nvGrpSpPr>
      <p:grpSpPr>
        <a:xfrm>
          <a:off x="0" y="0"/>
          <a:ext cx="0" cy="0"/>
          <a:chOff x="0" y="0"/>
          <a:chExt cx="0" cy="0"/>
        </a:xfrm>
      </p:grpSpPr>
      <p:sp>
        <p:nvSpPr>
          <p:cNvPr id="2421" name="Rectangle"/>
          <p:cNvSpPr/>
          <p:nvPr/>
        </p:nvSpPr>
        <p:spPr>
          <a:xfrm>
            <a:off x="-2" y="857248"/>
            <a:ext cx="1157292"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422" name="Image"/>
          <p:cNvSpPr/>
          <p:nvPr>
            <p:ph type="pic" sz="quarter" idx="21"/>
          </p:nvPr>
        </p:nvSpPr>
        <p:spPr>
          <a:xfrm>
            <a:off x="557212" y="1378062"/>
            <a:ext cx="2643192" cy="4101878"/>
          </a:xfrm>
          <a:prstGeom prst="rect">
            <a:avLst/>
          </a:prstGeom>
        </p:spPr>
        <p:txBody>
          <a:bodyPr lIns="91439" tIns="45719" rIns="91439" bIns="45719">
            <a:noAutofit/>
          </a:bodyPr>
          <a:lstStyle/>
          <a:p>
            <a:pPr/>
          </a:p>
        </p:txBody>
      </p:sp>
      <p:sp>
        <p:nvSpPr>
          <p:cNvPr id="2423"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pic>
        <p:nvPicPr>
          <p:cNvPr id="236"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237" name="Title Text"/>
          <p:cNvSpPr txBox="1"/>
          <p:nvPr>
            <p:ph type="title"/>
          </p:nvPr>
        </p:nvSpPr>
        <p:spPr>
          <a:xfrm>
            <a:off x="892967" y="2268140"/>
            <a:ext cx="7358066" cy="2321720"/>
          </a:xfrm>
          <a:prstGeom prst="rect">
            <a:avLst/>
          </a:prstGeom>
        </p:spPr>
        <p:txBody>
          <a:bodyPr lIns="45719" tIns="45719" rIns="45719" bIns="45719" anchor="t"/>
          <a:lstStyle>
            <a:lvl1pPr defTabSz="914400">
              <a:defRPr>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23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Custom Layout">
    <p:spTree>
      <p:nvGrpSpPr>
        <p:cNvPr id="1" name=""/>
        <p:cNvGrpSpPr/>
        <p:nvPr/>
      </p:nvGrpSpPr>
      <p:grpSpPr>
        <a:xfrm>
          <a:off x="0" y="0"/>
          <a:ext cx="0" cy="0"/>
          <a:chOff x="0" y="0"/>
          <a:chExt cx="0" cy="0"/>
        </a:xfrm>
      </p:grpSpPr>
      <p:grpSp>
        <p:nvGrpSpPr>
          <p:cNvPr id="2432" name="Group"/>
          <p:cNvGrpSpPr/>
          <p:nvPr/>
        </p:nvGrpSpPr>
        <p:grpSpPr>
          <a:xfrm>
            <a:off x="5522468" y="849978"/>
            <a:ext cx="3621539" cy="5150782"/>
            <a:chOff x="0" y="0"/>
            <a:chExt cx="3621538" cy="5150780"/>
          </a:xfrm>
        </p:grpSpPr>
        <p:sp>
          <p:nvSpPr>
            <p:cNvPr id="2430" name="Rectangle"/>
            <p:cNvSpPr/>
            <p:nvPr/>
          </p:nvSpPr>
          <p:spPr>
            <a:xfrm>
              <a:off x="-1" y="-1"/>
              <a:ext cx="698718" cy="515078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431" name="Rectangle"/>
            <p:cNvSpPr/>
            <p:nvPr/>
          </p:nvSpPr>
          <p:spPr>
            <a:xfrm>
              <a:off x="698714" y="-1"/>
              <a:ext cx="2922824" cy="5150782"/>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433" name="Image"/>
          <p:cNvSpPr/>
          <p:nvPr>
            <p:ph type="pic" sz="quarter" idx="21"/>
          </p:nvPr>
        </p:nvSpPr>
        <p:spPr>
          <a:xfrm>
            <a:off x="4174330" y="1388192"/>
            <a:ext cx="2761066" cy="4092681"/>
          </a:xfrm>
          <a:prstGeom prst="rect">
            <a:avLst/>
          </a:prstGeom>
        </p:spPr>
        <p:txBody>
          <a:bodyPr lIns="91439" tIns="45719" rIns="91439" bIns="45719">
            <a:noAutofit/>
          </a:bodyPr>
          <a:lstStyle/>
          <a:p>
            <a:pPr/>
          </a:p>
        </p:txBody>
      </p:sp>
      <p:sp>
        <p:nvSpPr>
          <p:cNvPr id="243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Custom Layout">
    <p:spTree>
      <p:nvGrpSpPr>
        <p:cNvPr id="1" name=""/>
        <p:cNvGrpSpPr/>
        <p:nvPr/>
      </p:nvGrpSpPr>
      <p:grpSpPr>
        <a:xfrm>
          <a:off x="0" y="0"/>
          <a:ext cx="0" cy="0"/>
          <a:chOff x="0" y="0"/>
          <a:chExt cx="0" cy="0"/>
        </a:xfrm>
      </p:grpSpPr>
      <p:sp>
        <p:nvSpPr>
          <p:cNvPr id="2441" name="Image"/>
          <p:cNvSpPr/>
          <p:nvPr>
            <p:ph type="pic" sz="half" idx="21"/>
          </p:nvPr>
        </p:nvSpPr>
        <p:spPr>
          <a:xfrm>
            <a:off x="619433" y="2442597"/>
            <a:ext cx="7919885" cy="1747691"/>
          </a:xfrm>
          <a:prstGeom prst="rect">
            <a:avLst/>
          </a:prstGeom>
        </p:spPr>
        <p:txBody>
          <a:bodyPr lIns="91439" tIns="45719" rIns="91439" bIns="45719">
            <a:noAutofit/>
          </a:bodyPr>
          <a:lstStyle/>
          <a:p>
            <a:pPr/>
          </a:p>
        </p:txBody>
      </p:sp>
      <p:sp>
        <p:nvSpPr>
          <p:cNvPr id="244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7_Custom Layout">
    <p:spTree>
      <p:nvGrpSpPr>
        <p:cNvPr id="1" name=""/>
        <p:cNvGrpSpPr/>
        <p:nvPr/>
      </p:nvGrpSpPr>
      <p:grpSpPr>
        <a:xfrm>
          <a:off x="0" y="0"/>
          <a:ext cx="0" cy="0"/>
          <a:chOff x="0" y="0"/>
          <a:chExt cx="0" cy="0"/>
        </a:xfrm>
      </p:grpSpPr>
      <p:sp>
        <p:nvSpPr>
          <p:cNvPr id="2449" name="Rectangle"/>
          <p:cNvSpPr/>
          <p:nvPr/>
        </p:nvSpPr>
        <p:spPr>
          <a:xfrm>
            <a:off x="1528684" y="857248"/>
            <a:ext cx="29315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450" name="Image"/>
          <p:cNvSpPr/>
          <p:nvPr>
            <p:ph type="pic" sz="quarter" idx="21"/>
          </p:nvPr>
        </p:nvSpPr>
        <p:spPr>
          <a:xfrm>
            <a:off x="2396083" y="1385887"/>
            <a:ext cx="2876007" cy="4114802"/>
          </a:xfrm>
          <a:prstGeom prst="rect">
            <a:avLst/>
          </a:prstGeom>
        </p:spPr>
        <p:txBody>
          <a:bodyPr lIns="91439" tIns="45719" rIns="91439" bIns="45719">
            <a:noAutofit/>
          </a:bodyPr>
          <a:lstStyle/>
          <a:p>
            <a:pPr/>
          </a:p>
        </p:txBody>
      </p:sp>
      <p:sp>
        <p:nvSpPr>
          <p:cNvPr id="245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8_Custom Layout">
    <p:spTree>
      <p:nvGrpSpPr>
        <p:cNvPr id="1" name=""/>
        <p:cNvGrpSpPr/>
        <p:nvPr/>
      </p:nvGrpSpPr>
      <p:grpSpPr>
        <a:xfrm>
          <a:off x="0" y="0"/>
          <a:ext cx="0" cy="0"/>
          <a:chOff x="0" y="0"/>
          <a:chExt cx="0" cy="0"/>
        </a:xfrm>
      </p:grpSpPr>
      <p:sp>
        <p:nvSpPr>
          <p:cNvPr id="2458" name="Rectangle"/>
          <p:cNvSpPr/>
          <p:nvPr/>
        </p:nvSpPr>
        <p:spPr>
          <a:xfrm>
            <a:off x="-22122" y="857248"/>
            <a:ext cx="1143001"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459" name="Image"/>
          <p:cNvSpPr/>
          <p:nvPr>
            <p:ph type="pic" sz="quarter" idx="21"/>
          </p:nvPr>
        </p:nvSpPr>
        <p:spPr>
          <a:xfrm>
            <a:off x="571498" y="1371600"/>
            <a:ext cx="3128480" cy="3563781"/>
          </a:xfrm>
          <a:prstGeom prst="rect">
            <a:avLst/>
          </a:prstGeom>
        </p:spPr>
        <p:txBody>
          <a:bodyPr lIns="91439" tIns="45719" rIns="91439" bIns="45719">
            <a:noAutofit/>
          </a:bodyPr>
          <a:lstStyle/>
          <a:p>
            <a:pPr/>
          </a:p>
        </p:txBody>
      </p:sp>
      <p:sp>
        <p:nvSpPr>
          <p:cNvPr id="246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9_Custom Layout">
    <p:spTree>
      <p:nvGrpSpPr>
        <p:cNvPr id="1" name=""/>
        <p:cNvGrpSpPr/>
        <p:nvPr/>
      </p:nvGrpSpPr>
      <p:grpSpPr>
        <a:xfrm>
          <a:off x="0" y="0"/>
          <a:ext cx="0" cy="0"/>
          <a:chOff x="0" y="0"/>
          <a:chExt cx="0" cy="0"/>
        </a:xfrm>
      </p:grpSpPr>
      <p:sp>
        <p:nvSpPr>
          <p:cNvPr id="2467" name="Rectangle"/>
          <p:cNvSpPr/>
          <p:nvPr/>
        </p:nvSpPr>
        <p:spPr>
          <a:xfrm>
            <a:off x="-1" y="857249"/>
            <a:ext cx="4008798" cy="728669"/>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468" name="Image"/>
          <p:cNvSpPr/>
          <p:nvPr>
            <p:ph type="pic" sz="quarter" idx="21"/>
          </p:nvPr>
        </p:nvSpPr>
        <p:spPr>
          <a:xfrm>
            <a:off x="577232" y="1366709"/>
            <a:ext cx="2880344" cy="2062292"/>
          </a:xfrm>
          <a:prstGeom prst="rect">
            <a:avLst/>
          </a:prstGeom>
        </p:spPr>
        <p:txBody>
          <a:bodyPr lIns="91439" tIns="45719" rIns="91439" bIns="45719">
            <a:noAutofit/>
          </a:bodyPr>
          <a:lstStyle/>
          <a:p>
            <a:pPr/>
          </a:p>
        </p:txBody>
      </p:sp>
      <p:sp>
        <p:nvSpPr>
          <p:cNvPr id="2469" name="Image"/>
          <p:cNvSpPr/>
          <p:nvPr>
            <p:ph type="pic" sz="quarter" idx="22"/>
          </p:nvPr>
        </p:nvSpPr>
        <p:spPr>
          <a:xfrm>
            <a:off x="6966308" y="1585912"/>
            <a:ext cx="1649061" cy="1670775"/>
          </a:xfrm>
          <a:prstGeom prst="rect">
            <a:avLst/>
          </a:prstGeom>
        </p:spPr>
        <p:txBody>
          <a:bodyPr lIns="91439" tIns="45719" rIns="91439" bIns="45719">
            <a:noAutofit/>
          </a:bodyPr>
          <a:lstStyle/>
          <a:p>
            <a:pPr/>
          </a:p>
        </p:txBody>
      </p:sp>
      <p:sp>
        <p:nvSpPr>
          <p:cNvPr id="2470" name="Image"/>
          <p:cNvSpPr/>
          <p:nvPr>
            <p:ph type="pic" sz="quarter" idx="23"/>
          </p:nvPr>
        </p:nvSpPr>
        <p:spPr>
          <a:xfrm>
            <a:off x="4008797" y="2763590"/>
            <a:ext cx="2406297" cy="2757842"/>
          </a:xfrm>
          <a:prstGeom prst="rect">
            <a:avLst/>
          </a:prstGeom>
        </p:spPr>
        <p:txBody>
          <a:bodyPr lIns="91439" tIns="45719" rIns="91439" bIns="45719">
            <a:noAutofit/>
          </a:bodyPr>
          <a:lstStyle/>
          <a:p>
            <a:pPr/>
          </a:p>
        </p:txBody>
      </p:sp>
      <p:sp>
        <p:nvSpPr>
          <p:cNvPr id="247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0_Custom Layout">
    <p:spTree>
      <p:nvGrpSpPr>
        <p:cNvPr id="1" name=""/>
        <p:cNvGrpSpPr/>
        <p:nvPr/>
      </p:nvGrpSpPr>
      <p:grpSpPr>
        <a:xfrm>
          <a:off x="0" y="0"/>
          <a:ext cx="0" cy="0"/>
          <a:chOff x="0" y="0"/>
          <a:chExt cx="0" cy="0"/>
        </a:xfrm>
      </p:grpSpPr>
      <p:sp>
        <p:nvSpPr>
          <p:cNvPr id="2478" name="Image"/>
          <p:cNvSpPr/>
          <p:nvPr>
            <p:ph type="pic" sz="quarter" idx="21"/>
          </p:nvPr>
        </p:nvSpPr>
        <p:spPr>
          <a:xfrm>
            <a:off x="597308" y="3445590"/>
            <a:ext cx="3119286" cy="2057405"/>
          </a:xfrm>
          <a:prstGeom prst="rect">
            <a:avLst/>
          </a:prstGeom>
        </p:spPr>
        <p:txBody>
          <a:bodyPr lIns="91439" tIns="45719" rIns="91439" bIns="45719">
            <a:noAutofit/>
          </a:bodyPr>
          <a:lstStyle/>
          <a:p>
            <a:pPr/>
          </a:p>
        </p:txBody>
      </p:sp>
      <p:sp>
        <p:nvSpPr>
          <p:cNvPr id="2479" name="Image"/>
          <p:cNvSpPr/>
          <p:nvPr>
            <p:ph type="pic" sz="quarter" idx="22"/>
          </p:nvPr>
        </p:nvSpPr>
        <p:spPr>
          <a:xfrm>
            <a:off x="3871452" y="1388192"/>
            <a:ext cx="2256504" cy="4114804"/>
          </a:xfrm>
          <a:prstGeom prst="rect">
            <a:avLst/>
          </a:prstGeom>
        </p:spPr>
        <p:txBody>
          <a:bodyPr lIns="91439" tIns="45719" rIns="91439" bIns="45719">
            <a:noAutofit/>
          </a:bodyPr>
          <a:lstStyle/>
          <a:p>
            <a:pPr/>
          </a:p>
        </p:txBody>
      </p:sp>
      <p:sp>
        <p:nvSpPr>
          <p:cNvPr id="2480" name="Image"/>
          <p:cNvSpPr/>
          <p:nvPr>
            <p:ph type="pic" sz="quarter" idx="23"/>
          </p:nvPr>
        </p:nvSpPr>
        <p:spPr>
          <a:xfrm>
            <a:off x="6282811" y="1388189"/>
            <a:ext cx="2256509" cy="2499026"/>
          </a:xfrm>
          <a:prstGeom prst="rect">
            <a:avLst/>
          </a:prstGeom>
        </p:spPr>
        <p:txBody>
          <a:bodyPr lIns="91439" tIns="45719" rIns="91439" bIns="45719">
            <a:noAutofit/>
          </a:bodyPr>
          <a:lstStyle/>
          <a:p>
            <a:pPr/>
          </a:p>
        </p:txBody>
      </p:sp>
      <p:sp>
        <p:nvSpPr>
          <p:cNvPr id="248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1_Custom Layout">
    <p:spTree>
      <p:nvGrpSpPr>
        <p:cNvPr id="1" name=""/>
        <p:cNvGrpSpPr/>
        <p:nvPr/>
      </p:nvGrpSpPr>
      <p:grpSpPr>
        <a:xfrm>
          <a:off x="0" y="0"/>
          <a:ext cx="0" cy="0"/>
          <a:chOff x="0" y="0"/>
          <a:chExt cx="0" cy="0"/>
        </a:xfrm>
      </p:grpSpPr>
      <p:grpSp>
        <p:nvGrpSpPr>
          <p:cNvPr id="2490" name="Group"/>
          <p:cNvGrpSpPr/>
          <p:nvPr/>
        </p:nvGrpSpPr>
        <p:grpSpPr>
          <a:xfrm>
            <a:off x="-7" y="857245"/>
            <a:ext cx="3985098" cy="5143511"/>
            <a:chOff x="-1" y="-1"/>
            <a:chExt cx="3985096" cy="5143510"/>
          </a:xfrm>
        </p:grpSpPr>
        <p:sp>
          <p:nvSpPr>
            <p:cNvPr id="2488" name="Rectangle"/>
            <p:cNvSpPr/>
            <p:nvPr/>
          </p:nvSpPr>
          <p:spPr>
            <a:xfrm>
              <a:off x="3340679" y="-2"/>
              <a:ext cx="644417" cy="514351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489" name="Rectangle"/>
            <p:cNvSpPr/>
            <p:nvPr/>
          </p:nvSpPr>
          <p:spPr>
            <a:xfrm flipH="1">
              <a:off x="-2" y="-2"/>
              <a:ext cx="3341399" cy="5143512"/>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491" name="Image"/>
          <p:cNvSpPr/>
          <p:nvPr>
            <p:ph type="pic" sz="quarter" idx="21"/>
          </p:nvPr>
        </p:nvSpPr>
        <p:spPr>
          <a:xfrm>
            <a:off x="2786739" y="1366403"/>
            <a:ext cx="2416636" cy="1375070"/>
          </a:xfrm>
          <a:prstGeom prst="rect">
            <a:avLst/>
          </a:prstGeom>
        </p:spPr>
        <p:txBody>
          <a:bodyPr lIns="91439" tIns="45719" rIns="91439" bIns="45719">
            <a:noAutofit/>
          </a:bodyPr>
          <a:lstStyle/>
          <a:p>
            <a:pPr/>
          </a:p>
        </p:txBody>
      </p:sp>
      <p:sp>
        <p:nvSpPr>
          <p:cNvPr id="2492" name="Image"/>
          <p:cNvSpPr/>
          <p:nvPr>
            <p:ph type="pic" sz="quarter" idx="22"/>
          </p:nvPr>
        </p:nvSpPr>
        <p:spPr>
          <a:xfrm>
            <a:off x="2786739" y="2741465"/>
            <a:ext cx="2416636" cy="1375071"/>
          </a:xfrm>
          <a:prstGeom prst="rect">
            <a:avLst/>
          </a:prstGeom>
        </p:spPr>
        <p:txBody>
          <a:bodyPr lIns="91439" tIns="45719" rIns="91439" bIns="45719">
            <a:noAutofit/>
          </a:bodyPr>
          <a:lstStyle/>
          <a:p>
            <a:pPr/>
          </a:p>
        </p:txBody>
      </p:sp>
      <p:sp>
        <p:nvSpPr>
          <p:cNvPr id="2493" name="Image"/>
          <p:cNvSpPr/>
          <p:nvPr>
            <p:ph type="pic" sz="quarter" idx="23"/>
          </p:nvPr>
        </p:nvSpPr>
        <p:spPr>
          <a:xfrm>
            <a:off x="2786739" y="4116532"/>
            <a:ext cx="2416636" cy="1375069"/>
          </a:xfrm>
          <a:prstGeom prst="rect">
            <a:avLst/>
          </a:prstGeom>
        </p:spPr>
        <p:txBody>
          <a:bodyPr lIns="91439" tIns="45719" rIns="91439" bIns="45719">
            <a:noAutofit/>
          </a:bodyPr>
          <a:lstStyle/>
          <a:p>
            <a:pPr/>
          </a:p>
        </p:txBody>
      </p:sp>
      <p:sp>
        <p:nvSpPr>
          <p:cNvPr id="249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2_Custom Layout">
    <p:spTree>
      <p:nvGrpSpPr>
        <p:cNvPr id="1" name=""/>
        <p:cNvGrpSpPr/>
        <p:nvPr/>
      </p:nvGrpSpPr>
      <p:grpSpPr>
        <a:xfrm>
          <a:off x="0" y="0"/>
          <a:ext cx="0" cy="0"/>
          <a:chOff x="0" y="0"/>
          <a:chExt cx="0" cy="0"/>
        </a:xfrm>
      </p:grpSpPr>
      <p:sp>
        <p:nvSpPr>
          <p:cNvPr id="2501" name="Rectangle"/>
          <p:cNvSpPr/>
          <p:nvPr/>
        </p:nvSpPr>
        <p:spPr>
          <a:xfrm>
            <a:off x="8008373" y="849985"/>
            <a:ext cx="1135633" cy="515076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02" name="Image"/>
          <p:cNvSpPr/>
          <p:nvPr>
            <p:ph type="pic" sz="quarter" idx="21"/>
          </p:nvPr>
        </p:nvSpPr>
        <p:spPr>
          <a:xfrm>
            <a:off x="3747465" y="1593054"/>
            <a:ext cx="1518118" cy="1400179"/>
          </a:xfrm>
          <a:prstGeom prst="rect">
            <a:avLst/>
          </a:prstGeom>
        </p:spPr>
        <p:txBody>
          <a:bodyPr lIns="91439" tIns="45719" rIns="91439" bIns="45719">
            <a:noAutofit/>
          </a:bodyPr>
          <a:lstStyle/>
          <a:p>
            <a:pPr/>
          </a:p>
        </p:txBody>
      </p:sp>
      <p:sp>
        <p:nvSpPr>
          <p:cNvPr id="2503" name="Image"/>
          <p:cNvSpPr/>
          <p:nvPr>
            <p:ph type="pic" sz="quarter" idx="22"/>
          </p:nvPr>
        </p:nvSpPr>
        <p:spPr>
          <a:xfrm>
            <a:off x="5411063" y="1593054"/>
            <a:ext cx="1518118" cy="1400179"/>
          </a:xfrm>
          <a:prstGeom prst="rect">
            <a:avLst/>
          </a:prstGeom>
        </p:spPr>
        <p:txBody>
          <a:bodyPr lIns="91439" tIns="45719" rIns="91439" bIns="45719">
            <a:noAutofit/>
          </a:bodyPr>
          <a:lstStyle/>
          <a:p>
            <a:pPr/>
          </a:p>
        </p:txBody>
      </p:sp>
      <p:sp>
        <p:nvSpPr>
          <p:cNvPr id="2504" name="Image"/>
          <p:cNvSpPr/>
          <p:nvPr>
            <p:ph type="pic" sz="quarter" idx="23"/>
          </p:nvPr>
        </p:nvSpPr>
        <p:spPr>
          <a:xfrm>
            <a:off x="7074661" y="1593054"/>
            <a:ext cx="1518118" cy="1400179"/>
          </a:xfrm>
          <a:prstGeom prst="rect">
            <a:avLst/>
          </a:prstGeom>
        </p:spPr>
        <p:txBody>
          <a:bodyPr lIns="91439" tIns="45719" rIns="91439" bIns="45719">
            <a:noAutofit/>
          </a:bodyPr>
          <a:lstStyle/>
          <a:p>
            <a:pPr/>
          </a:p>
        </p:txBody>
      </p:sp>
      <p:sp>
        <p:nvSpPr>
          <p:cNvPr id="2505" name="Image"/>
          <p:cNvSpPr/>
          <p:nvPr>
            <p:ph type="pic" sz="quarter" idx="24"/>
          </p:nvPr>
        </p:nvSpPr>
        <p:spPr>
          <a:xfrm>
            <a:off x="3747465" y="3579016"/>
            <a:ext cx="1518118" cy="1400181"/>
          </a:xfrm>
          <a:prstGeom prst="rect">
            <a:avLst/>
          </a:prstGeom>
        </p:spPr>
        <p:txBody>
          <a:bodyPr lIns="91439" tIns="45719" rIns="91439" bIns="45719">
            <a:noAutofit/>
          </a:bodyPr>
          <a:lstStyle/>
          <a:p>
            <a:pPr/>
          </a:p>
        </p:txBody>
      </p:sp>
      <p:sp>
        <p:nvSpPr>
          <p:cNvPr id="2506" name="Image"/>
          <p:cNvSpPr/>
          <p:nvPr>
            <p:ph type="pic" sz="quarter" idx="25"/>
          </p:nvPr>
        </p:nvSpPr>
        <p:spPr>
          <a:xfrm>
            <a:off x="5411063" y="3579016"/>
            <a:ext cx="1518118" cy="1400181"/>
          </a:xfrm>
          <a:prstGeom prst="rect">
            <a:avLst/>
          </a:prstGeom>
        </p:spPr>
        <p:txBody>
          <a:bodyPr lIns="91439" tIns="45719" rIns="91439" bIns="45719">
            <a:noAutofit/>
          </a:bodyPr>
          <a:lstStyle/>
          <a:p>
            <a:pPr/>
          </a:p>
        </p:txBody>
      </p:sp>
      <p:sp>
        <p:nvSpPr>
          <p:cNvPr id="2507" name="Image"/>
          <p:cNvSpPr/>
          <p:nvPr>
            <p:ph type="pic" sz="quarter" idx="26"/>
          </p:nvPr>
        </p:nvSpPr>
        <p:spPr>
          <a:xfrm>
            <a:off x="7074661" y="3579016"/>
            <a:ext cx="1518118" cy="1400181"/>
          </a:xfrm>
          <a:prstGeom prst="rect">
            <a:avLst/>
          </a:prstGeom>
        </p:spPr>
        <p:txBody>
          <a:bodyPr lIns="91439" tIns="45719" rIns="91439" bIns="45719">
            <a:noAutofit/>
          </a:bodyPr>
          <a:lstStyle/>
          <a:p>
            <a:pPr/>
          </a:p>
        </p:txBody>
      </p:sp>
      <p:sp>
        <p:nvSpPr>
          <p:cNvPr id="250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3_Custom Layout">
    <p:spTree>
      <p:nvGrpSpPr>
        <p:cNvPr id="1" name=""/>
        <p:cNvGrpSpPr/>
        <p:nvPr/>
      </p:nvGrpSpPr>
      <p:grpSpPr>
        <a:xfrm>
          <a:off x="0" y="0"/>
          <a:ext cx="0" cy="0"/>
          <a:chOff x="0" y="0"/>
          <a:chExt cx="0" cy="0"/>
        </a:xfrm>
      </p:grpSpPr>
      <p:sp>
        <p:nvSpPr>
          <p:cNvPr id="2515" name="Rectangle"/>
          <p:cNvSpPr/>
          <p:nvPr/>
        </p:nvSpPr>
        <p:spPr>
          <a:xfrm>
            <a:off x="4187535" y="857248"/>
            <a:ext cx="12988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16" name="Image"/>
          <p:cNvSpPr/>
          <p:nvPr>
            <p:ph type="pic" sz="quarter" idx="21"/>
          </p:nvPr>
        </p:nvSpPr>
        <p:spPr>
          <a:xfrm>
            <a:off x="542923" y="1378742"/>
            <a:ext cx="1843092" cy="3205721"/>
          </a:xfrm>
          <a:prstGeom prst="rect">
            <a:avLst/>
          </a:prstGeom>
        </p:spPr>
        <p:txBody>
          <a:bodyPr lIns="91439" tIns="45719" rIns="91439" bIns="45719">
            <a:noAutofit/>
          </a:bodyPr>
          <a:lstStyle/>
          <a:p>
            <a:pPr/>
          </a:p>
        </p:txBody>
      </p:sp>
      <p:sp>
        <p:nvSpPr>
          <p:cNvPr id="2517" name="Image"/>
          <p:cNvSpPr/>
          <p:nvPr>
            <p:ph type="pic" sz="quarter" idx="22"/>
          </p:nvPr>
        </p:nvSpPr>
        <p:spPr>
          <a:xfrm>
            <a:off x="2512454" y="1378742"/>
            <a:ext cx="2443166" cy="4100518"/>
          </a:xfrm>
          <a:prstGeom prst="rect">
            <a:avLst/>
          </a:prstGeom>
        </p:spPr>
        <p:txBody>
          <a:bodyPr lIns="91439" tIns="45719" rIns="91439" bIns="45719">
            <a:noAutofit/>
          </a:bodyPr>
          <a:lstStyle/>
          <a:p>
            <a:pPr/>
          </a:p>
        </p:txBody>
      </p:sp>
      <p:sp>
        <p:nvSpPr>
          <p:cNvPr id="251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4_Custom Layout">
    <p:spTree>
      <p:nvGrpSpPr>
        <p:cNvPr id="1" name=""/>
        <p:cNvGrpSpPr/>
        <p:nvPr/>
      </p:nvGrpSpPr>
      <p:grpSpPr>
        <a:xfrm>
          <a:off x="0" y="0"/>
          <a:ext cx="0" cy="0"/>
          <a:chOff x="0" y="0"/>
          <a:chExt cx="0" cy="0"/>
        </a:xfrm>
      </p:grpSpPr>
      <p:sp>
        <p:nvSpPr>
          <p:cNvPr id="2525" name="Image"/>
          <p:cNvSpPr/>
          <p:nvPr>
            <p:ph type="pic" sz="quarter" idx="21"/>
          </p:nvPr>
        </p:nvSpPr>
        <p:spPr>
          <a:xfrm>
            <a:off x="619433" y="3032867"/>
            <a:ext cx="1907135" cy="2270335"/>
          </a:xfrm>
          <a:prstGeom prst="rect">
            <a:avLst/>
          </a:prstGeom>
        </p:spPr>
        <p:txBody>
          <a:bodyPr lIns="91439" tIns="45719" rIns="91439" bIns="45719">
            <a:noAutofit/>
          </a:bodyPr>
          <a:lstStyle/>
          <a:p>
            <a:pPr/>
          </a:p>
        </p:txBody>
      </p:sp>
      <p:sp>
        <p:nvSpPr>
          <p:cNvPr id="2526" name="Image"/>
          <p:cNvSpPr/>
          <p:nvPr>
            <p:ph type="pic" sz="quarter" idx="22"/>
          </p:nvPr>
        </p:nvSpPr>
        <p:spPr>
          <a:xfrm>
            <a:off x="2623684" y="3032867"/>
            <a:ext cx="1907135" cy="2270333"/>
          </a:xfrm>
          <a:prstGeom prst="rect">
            <a:avLst/>
          </a:prstGeom>
        </p:spPr>
        <p:txBody>
          <a:bodyPr lIns="91439" tIns="45719" rIns="91439" bIns="45719">
            <a:noAutofit/>
          </a:bodyPr>
          <a:lstStyle/>
          <a:p>
            <a:pPr/>
          </a:p>
        </p:txBody>
      </p:sp>
      <p:sp>
        <p:nvSpPr>
          <p:cNvPr id="2527" name="Image"/>
          <p:cNvSpPr/>
          <p:nvPr>
            <p:ph type="pic" sz="quarter" idx="23"/>
          </p:nvPr>
        </p:nvSpPr>
        <p:spPr>
          <a:xfrm>
            <a:off x="4627936" y="1554801"/>
            <a:ext cx="1907135" cy="2270332"/>
          </a:xfrm>
          <a:prstGeom prst="rect">
            <a:avLst/>
          </a:prstGeom>
        </p:spPr>
        <p:txBody>
          <a:bodyPr lIns="91439" tIns="45719" rIns="91439" bIns="45719">
            <a:noAutofit/>
          </a:bodyPr>
          <a:lstStyle/>
          <a:p>
            <a:pPr/>
          </a:p>
        </p:txBody>
      </p:sp>
      <p:sp>
        <p:nvSpPr>
          <p:cNvPr id="2528" name="Image"/>
          <p:cNvSpPr/>
          <p:nvPr>
            <p:ph type="pic" sz="quarter" idx="24"/>
          </p:nvPr>
        </p:nvSpPr>
        <p:spPr>
          <a:xfrm>
            <a:off x="6632185" y="1554798"/>
            <a:ext cx="1907136" cy="2270338"/>
          </a:xfrm>
          <a:prstGeom prst="rect">
            <a:avLst/>
          </a:prstGeom>
        </p:spPr>
        <p:txBody>
          <a:bodyPr lIns="91439" tIns="45719" rIns="91439" bIns="45719">
            <a:noAutofit/>
          </a:bodyPr>
          <a:lstStyle/>
          <a:p>
            <a:pPr/>
          </a:p>
        </p:txBody>
      </p:sp>
      <p:sp>
        <p:nvSpPr>
          <p:cNvPr id="252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pic>
        <p:nvPicPr>
          <p:cNvPr id="245"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246" name="Slide Number"/>
          <p:cNvSpPr txBox="1"/>
          <p:nvPr>
            <p:ph type="sldNum" sz="quarter" idx="2"/>
          </p:nvPr>
        </p:nvSpPr>
        <p:spPr>
          <a:xfrm>
            <a:off x="0" y="0"/>
            <a:ext cx="443171" cy="437069"/>
          </a:xfrm>
          <a:prstGeom prst="rect">
            <a:avLst/>
          </a:prstGeom>
        </p:spPr>
        <p:txBody>
          <a:bodyPr lIns="45719" tIns="45719" rIns="45719" bIns="45719" anchor="t"/>
          <a:lstStyle>
            <a:lvl1pPr algn="l">
              <a:spcBef>
                <a:spcPts val="1400"/>
              </a:spcBef>
              <a:defRPr sz="2400">
                <a:solidFill>
                  <a:srgbClr val="5B5B8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5_Custom Layout">
    <p:spTree>
      <p:nvGrpSpPr>
        <p:cNvPr id="1" name=""/>
        <p:cNvGrpSpPr/>
        <p:nvPr/>
      </p:nvGrpSpPr>
      <p:grpSpPr>
        <a:xfrm>
          <a:off x="0" y="0"/>
          <a:ext cx="0" cy="0"/>
          <a:chOff x="0" y="0"/>
          <a:chExt cx="0" cy="0"/>
        </a:xfrm>
      </p:grpSpPr>
      <p:sp>
        <p:nvSpPr>
          <p:cNvPr id="2536" name="Rectangle"/>
          <p:cNvSpPr/>
          <p:nvPr/>
        </p:nvSpPr>
        <p:spPr>
          <a:xfrm flipH="1">
            <a:off x="-2" y="857248"/>
            <a:ext cx="3229904" cy="5143506"/>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37" name="Image"/>
          <p:cNvSpPr/>
          <p:nvPr>
            <p:ph type="pic" sz="half" idx="21"/>
          </p:nvPr>
        </p:nvSpPr>
        <p:spPr>
          <a:xfrm>
            <a:off x="619433" y="1388189"/>
            <a:ext cx="4667866" cy="3097166"/>
          </a:xfrm>
          <a:prstGeom prst="rect">
            <a:avLst/>
          </a:prstGeom>
        </p:spPr>
        <p:txBody>
          <a:bodyPr lIns="91439" tIns="45719" rIns="91439" bIns="45719">
            <a:noAutofit/>
          </a:bodyPr>
          <a:lstStyle/>
          <a:p>
            <a:pPr/>
          </a:p>
        </p:txBody>
      </p:sp>
      <p:sp>
        <p:nvSpPr>
          <p:cNvPr id="253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6_Custom Layout">
    <p:spTree>
      <p:nvGrpSpPr>
        <p:cNvPr id="1" name=""/>
        <p:cNvGrpSpPr/>
        <p:nvPr/>
      </p:nvGrpSpPr>
      <p:grpSpPr>
        <a:xfrm>
          <a:off x="0" y="0"/>
          <a:ext cx="0" cy="0"/>
          <a:chOff x="0" y="0"/>
          <a:chExt cx="0" cy="0"/>
        </a:xfrm>
      </p:grpSpPr>
      <p:sp>
        <p:nvSpPr>
          <p:cNvPr id="2545" name="Rectangle"/>
          <p:cNvSpPr/>
          <p:nvPr/>
        </p:nvSpPr>
        <p:spPr>
          <a:xfrm>
            <a:off x="-1" y="857249"/>
            <a:ext cx="9144001" cy="1471614"/>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46" name="Image"/>
          <p:cNvSpPr/>
          <p:nvPr>
            <p:ph type="pic" sz="quarter" idx="21"/>
          </p:nvPr>
        </p:nvSpPr>
        <p:spPr>
          <a:xfrm>
            <a:off x="811622" y="1809749"/>
            <a:ext cx="2234384" cy="2941074"/>
          </a:xfrm>
          <a:prstGeom prst="rect">
            <a:avLst/>
          </a:prstGeom>
        </p:spPr>
        <p:txBody>
          <a:bodyPr lIns="91439" tIns="45719" rIns="91439" bIns="45719">
            <a:noAutofit/>
          </a:bodyPr>
          <a:lstStyle/>
          <a:p>
            <a:pPr/>
          </a:p>
        </p:txBody>
      </p:sp>
      <p:sp>
        <p:nvSpPr>
          <p:cNvPr id="2547" name="Image"/>
          <p:cNvSpPr/>
          <p:nvPr>
            <p:ph type="pic" sz="quarter" idx="22"/>
          </p:nvPr>
        </p:nvSpPr>
        <p:spPr>
          <a:xfrm>
            <a:off x="3454810" y="1809750"/>
            <a:ext cx="2234385" cy="2941074"/>
          </a:xfrm>
          <a:prstGeom prst="rect">
            <a:avLst/>
          </a:prstGeom>
        </p:spPr>
        <p:txBody>
          <a:bodyPr lIns="91439" tIns="45719" rIns="91439" bIns="45719">
            <a:noAutofit/>
          </a:bodyPr>
          <a:lstStyle/>
          <a:p>
            <a:pPr/>
          </a:p>
        </p:txBody>
      </p:sp>
      <p:sp>
        <p:nvSpPr>
          <p:cNvPr id="2548" name="Image"/>
          <p:cNvSpPr/>
          <p:nvPr>
            <p:ph type="pic" sz="quarter" idx="23"/>
          </p:nvPr>
        </p:nvSpPr>
        <p:spPr>
          <a:xfrm>
            <a:off x="6097997" y="1809750"/>
            <a:ext cx="2234386" cy="2941075"/>
          </a:xfrm>
          <a:prstGeom prst="rect">
            <a:avLst/>
          </a:prstGeom>
        </p:spPr>
        <p:txBody>
          <a:bodyPr lIns="91439" tIns="45719" rIns="91439" bIns="45719">
            <a:noAutofit/>
          </a:bodyPr>
          <a:lstStyle/>
          <a:p>
            <a:pPr/>
          </a:p>
        </p:txBody>
      </p:sp>
      <p:sp>
        <p:nvSpPr>
          <p:cNvPr id="254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7_Custom Layout">
    <p:spTree>
      <p:nvGrpSpPr>
        <p:cNvPr id="1" name=""/>
        <p:cNvGrpSpPr/>
        <p:nvPr/>
      </p:nvGrpSpPr>
      <p:grpSpPr>
        <a:xfrm>
          <a:off x="0" y="0"/>
          <a:ext cx="0" cy="0"/>
          <a:chOff x="0" y="0"/>
          <a:chExt cx="0" cy="0"/>
        </a:xfrm>
      </p:grpSpPr>
      <p:sp>
        <p:nvSpPr>
          <p:cNvPr id="2556" name="Rectangle"/>
          <p:cNvSpPr/>
          <p:nvPr/>
        </p:nvSpPr>
        <p:spPr>
          <a:xfrm rot="5400000">
            <a:off x="3743517" y="2097697"/>
            <a:ext cx="5143506" cy="266261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57" name="Image"/>
          <p:cNvSpPr/>
          <p:nvPr>
            <p:ph type="pic" sz="quarter" idx="21"/>
          </p:nvPr>
        </p:nvSpPr>
        <p:spPr>
          <a:xfrm>
            <a:off x="4096429" y="1504603"/>
            <a:ext cx="3550150" cy="1924401"/>
          </a:xfrm>
          <a:prstGeom prst="rect">
            <a:avLst/>
          </a:prstGeom>
        </p:spPr>
        <p:txBody>
          <a:bodyPr lIns="91439" tIns="45719" rIns="91439" bIns="45719">
            <a:noAutofit/>
          </a:bodyPr>
          <a:lstStyle/>
          <a:p>
            <a:pPr/>
          </a:p>
        </p:txBody>
      </p:sp>
      <p:sp>
        <p:nvSpPr>
          <p:cNvPr id="2558" name="Image"/>
          <p:cNvSpPr/>
          <p:nvPr>
            <p:ph type="pic" sz="quarter" idx="22"/>
          </p:nvPr>
        </p:nvSpPr>
        <p:spPr>
          <a:xfrm>
            <a:off x="4983967" y="3429001"/>
            <a:ext cx="3550154" cy="1924401"/>
          </a:xfrm>
          <a:prstGeom prst="rect">
            <a:avLst/>
          </a:prstGeom>
        </p:spPr>
        <p:txBody>
          <a:bodyPr lIns="91439" tIns="45719" rIns="91439" bIns="45719">
            <a:noAutofit/>
          </a:bodyPr>
          <a:lstStyle/>
          <a:p>
            <a:pPr/>
          </a:p>
        </p:txBody>
      </p:sp>
      <p:sp>
        <p:nvSpPr>
          <p:cNvPr id="255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8_Custom Layout">
    <p:spTree>
      <p:nvGrpSpPr>
        <p:cNvPr id="1" name=""/>
        <p:cNvGrpSpPr/>
        <p:nvPr/>
      </p:nvGrpSpPr>
      <p:grpSpPr>
        <a:xfrm>
          <a:off x="0" y="0"/>
          <a:ext cx="0" cy="0"/>
          <a:chOff x="0" y="0"/>
          <a:chExt cx="0" cy="0"/>
        </a:xfrm>
      </p:grpSpPr>
      <p:grpSp>
        <p:nvGrpSpPr>
          <p:cNvPr id="2568" name="Group"/>
          <p:cNvGrpSpPr/>
          <p:nvPr/>
        </p:nvGrpSpPr>
        <p:grpSpPr>
          <a:xfrm>
            <a:off x="5359180" y="849978"/>
            <a:ext cx="3784822" cy="5150782"/>
            <a:chOff x="0" y="0"/>
            <a:chExt cx="3784821" cy="5150780"/>
          </a:xfrm>
        </p:grpSpPr>
        <p:sp>
          <p:nvSpPr>
            <p:cNvPr id="2566" name="Rectangle"/>
            <p:cNvSpPr/>
            <p:nvPr/>
          </p:nvSpPr>
          <p:spPr>
            <a:xfrm>
              <a:off x="-1" y="-1"/>
              <a:ext cx="698718" cy="515078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567" name="Rectangle"/>
            <p:cNvSpPr/>
            <p:nvPr/>
          </p:nvSpPr>
          <p:spPr>
            <a:xfrm>
              <a:off x="698712" y="7264"/>
              <a:ext cx="3086109" cy="514351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569" name="Image"/>
          <p:cNvSpPr/>
          <p:nvPr>
            <p:ph type="pic" sz="quarter" idx="21"/>
          </p:nvPr>
        </p:nvSpPr>
        <p:spPr>
          <a:xfrm>
            <a:off x="4070556" y="1388192"/>
            <a:ext cx="2898064" cy="4092681"/>
          </a:xfrm>
          <a:prstGeom prst="rect">
            <a:avLst/>
          </a:prstGeom>
        </p:spPr>
        <p:txBody>
          <a:bodyPr lIns="91439" tIns="45719" rIns="91439" bIns="45719">
            <a:noAutofit/>
          </a:bodyPr>
          <a:lstStyle/>
          <a:p>
            <a:pPr/>
          </a:p>
        </p:txBody>
      </p:sp>
      <p:sp>
        <p:nvSpPr>
          <p:cNvPr id="257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9_Custom Layout">
    <p:spTree>
      <p:nvGrpSpPr>
        <p:cNvPr id="1" name=""/>
        <p:cNvGrpSpPr/>
        <p:nvPr/>
      </p:nvGrpSpPr>
      <p:grpSpPr>
        <a:xfrm>
          <a:off x="0" y="0"/>
          <a:ext cx="0" cy="0"/>
          <a:chOff x="0" y="0"/>
          <a:chExt cx="0" cy="0"/>
        </a:xfrm>
      </p:grpSpPr>
      <p:sp>
        <p:nvSpPr>
          <p:cNvPr id="2577" name="Rectangle"/>
          <p:cNvSpPr/>
          <p:nvPr/>
        </p:nvSpPr>
        <p:spPr>
          <a:xfrm>
            <a:off x="571499" y="4081786"/>
            <a:ext cx="8001004" cy="1410320"/>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78" name="Image"/>
          <p:cNvSpPr/>
          <p:nvPr>
            <p:ph type="pic" sz="quarter" idx="21"/>
          </p:nvPr>
        </p:nvSpPr>
        <p:spPr>
          <a:xfrm>
            <a:off x="1266288" y="1471612"/>
            <a:ext cx="1678086" cy="3588588"/>
          </a:xfrm>
          <a:prstGeom prst="rect">
            <a:avLst/>
          </a:prstGeom>
        </p:spPr>
        <p:txBody>
          <a:bodyPr lIns="91439" tIns="45719" rIns="91439" bIns="45719">
            <a:noAutofit/>
          </a:bodyPr>
          <a:lstStyle/>
          <a:p>
            <a:pPr/>
          </a:p>
        </p:txBody>
      </p:sp>
      <p:sp>
        <p:nvSpPr>
          <p:cNvPr id="257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0_Custom Layout">
    <p:spTree>
      <p:nvGrpSpPr>
        <p:cNvPr id="1" name=""/>
        <p:cNvGrpSpPr/>
        <p:nvPr/>
      </p:nvGrpSpPr>
      <p:grpSpPr>
        <a:xfrm>
          <a:off x="0" y="0"/>
          <a:ext cx="0" cy="0"/>
          <a:chOff x="0" y="0"/>
          <a:chExt cx="0" cy="0"/>
        </a:xfrm>
      </p:grpSpPr>
      <p:sp>
        <p:nvSpPr>
          <p:cNvPr id="2586" name="Rectangle"/>
          <p:cNvSpPr/>
          <p:nvPr/>
        </p:nvSpPr>
        <p:spPr>
          <a:xfrm flipH="1" rot="16200000">
            <a:off x="3611973" y="-2754723"/>
            <a:ext cx="1920060" cy="9144002"/>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587" name="Image"/>
          <p:cNvSpPr/>
          <p:nvPr>
            <p:ph type="pic" sz="quarter" idx="21"/>
          </p:nvPr>
        </p:nvSpPr>
        <p:spPr>
          <a:xfrm>
            <a:off x="5257432" y="1913888"/>
            <a:ext cx="2888680" cy="1828802"/>
          </a:xfrm>
          <a:prstGeom prst="rect">
            <a:avLst/>
          </a:prstGeom>
        </p:spPr>
        <p:txBody>
          <a:bodyPr lIns="91439" tIns="45719" rIns="91439" bIns="45719">
            <a:noAutofit/>
          </a:bodyPr>
          <a:lstStyle/>
          <a:p>
            <a:pPr/>
          </a:p>
        </p:txBody>
      </p:sp>
      <p:sp>
        <p:nvSpPr>
          <p:cNvPr id="258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1_Custom Layout">
    <p:spTree>
      <p:nvGrpSpPr>
        <p:cNvPr id="1" name=""/>
        <p:cNvGrpSpPr/>
        <p:nvPr/>
      </p:nvGrpSpPr>
      <p:grpSpPr>
        <a:xfrm>
          <a:off x="0" y="0"/>
          <a:ext cx="0" cy="0"/>
          <a:chOff x="0" y="0"/>
          <a:chExt cx="0" cy="0"/>
        </a:xfrm>
      </p:grpSpPr>
      <p:grpSp>
        <p:nvGrpSpPr>
          <p:cNvPr id="2597" name="Group"/>
          <p:cNvGrpSpPr/>
          <p:nvPr/>
        </p:nvGrpSpPr>
        <p:grpSpPr>
          <a:xfrm>
            <a:off x="-6" y="857241"/>
            <a:ext cx="3621539" cy="5150784"/>
            <a:chOff x="0" y="-1"/>
            <a:chExt cx="3621537" cy="5150782"/>
          </a:xfrm>
        </p:grpSpPr>
        <p:sp>
          <p:nvSpPr>
            <p:cNvPr id="2595" name="Rectangle"/>
            <p:cNvSpPr/>
            <p:nvPr/>
          </p:nvSpPr>
          <p:spPr>
            <a:xfrm flipH="1">
              <a:off x="2922819" y="-2"/>
              <a:ext cx="698718" cy="5150784"/>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596" name="Rectangle"/>
            <p:cNvSpPr/>
            <p:nvPr/>
          </p:nvSpPr>
          <p:spPr>
            <a:xfrm flipH="1">
              <a:off x="-1" y="-2"/>
              <a:ext cx="2922824" cy="5150784"/>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598" name="Image"/>
          <p:cNvSpPr/>
          <p:nvPr>
            <p:ph type="pic" sz="quarter" idx="21"/>
          </p:nvPr>
        </p:nvSpPr>
        <p:spPr>
          <a:xfrm>
            <a:off x="2295525" y="1762125"/>
            <a:ext cx="2543176" cy="3323419"/>
          </a:xfrm>
          <a:prstGeom prst="rect">
            <a:avLst/>
          </a:prstGeom>
        </p:spPr>
        <p:txBody>
          <a:bodyPr lIns="91439" tIns="45719" rIns="91439" bIns="45719">
            <a:noAutofit/>
          </a:bodyPr>
          <a:lstStyle/>
          <a:p>
            <a:pPr/>
          </a:p>
        </p:txBody>
      </p:sp>
      <p:sp>
        <p:nvSpPr>
          <p:cNvPr id="259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06" name="Title Text"/>
          <p:cNvSpPr txBox="1"/>
          <p:nvPr>
            <p:ph type="title"/>
          </p:nvPr>
        </p:nvSpPr>
        <p:spPr>
          <a:xfrm>
            <a:off x="376239" y="300085"/>
            <a:ext cx="8455026" cy="1128714"/>
          </a:xfrm>
          <a:prstGeom prst="rect">
            <a:avLst/>
          </a:prstGeom>
          <a:effectLst>
            <a:outerShdw sx="100000" sy="100000" kx="0" ky="0" algn="b" rotWithShape="0" blurRad="0" dist="17961" dir="2700000">
              <a:srgbClr val="000000"/>
            </a:outerShdw>
          </a:effectLst>
        </p:spPr>
        <p:txBody>
          <a:bodyPr lIns="45606" tIns="45606" rIns="45606" bIns="45606"/>
          <a:lstStyle>
            <a:lvl1pPr algn="l" defTabSz="912151">
              <a:defRPr b="1" sz="4600">
                <a:solidFill>
                  <a:srgbClr val="FFFFFF"/>
                </a:solidFill>
                <a:latin typeface="Arial"/>
                <a:ea typeface="Arial"/>
                <a:cs typeface="Arial"/>
                <a:sym typeface="Arial"/>
              </a:defRPr>
            </a:lvl1pPr>
          </a:lstStyle>
          <a:p>
            <a:pPr/>
            <a:r>
              <a:t>Title Text</a:t>
            </a:r>
          </a:p>
        </p:txBody>
      </p:sp>
      <p:sp>
        <p:nvSpPr>
          <p:cNvPr id="2607" name="Body Level One…"/>
          <p:cNvSpPr txBox="1"/>
          <p:nvPr>
            <p:ph type="body" sz="quarter" idx="1"/>
          </p:nvPr>
        </p:nvSpPr>
        <p:spPr>
          <a:xfrm>
            <a:off x="376239" y="1436687"/>
            <a:ext cx="6075363" cy="588963"/>
          </a:xfrm>
          <a:prstGeom prst="rect">
            <a:avLst/>
          </a:prstGeom>
          <a:effectLst>
            <a:outerShdw sx="100000" sy="100000" kx="0" ky="0" algn="b" rotWithShape="0" blurRad="0" dist="17961" dir="2700000">
              <a:srgbClr val="FFFFFF"/>
            </a:outerShdw>
          </a:effectLst>
        </p:spPr>
        <p:txBody>
          <a:bodyPr lIns="45606" tIns="45606" rIns="45606" bIns="45606"/>
          <a:lstStyle>
            <a:lvl1pPr marL="0" indent="0" defTabSz="912151">
              <a:spcBef>
                <a:spcPts val="500"/>
              </a:spcBef>
              <a:buSzTx/>
              <a:buFontTx/>
              <a:buNone/>
              <a:defRPr sz="2400">
                <a:latin typeface="Arial"/>
                <a:ea typeface="Arial"/>
                <a:cs typeface="Arial"/>
                <a:sym typeface="Arial"/>
              </a:defRPr>
            </a:lvl1pPr>
            <a:lvl2pPr marL="700385" indent="-244323" defTabSz="912151">
              <a:spcBef>
                <a:spcPts val="500"/>
              </a:spcBef>
              <a:buFontTx/>
              <a:defRPr sz="2400">
                <a:latin typeface="Arial"/>
                <a:ea typeface="Arial"/>
                <a:cs typeface="Arial"/>
                <a:sym typeface="Arial"/>
              </a:defRPr>
            </a:lvl2pPr>
            <a:lvl3pPr marL="1140171" indent="-228026" defTabSz="912151">
              <a:spcBef>
                <a:spcPts val="500"/>
              </a:spcBef>
              <a:buFontTx/>
              <a:defRPr sz="2400">
                <a:latin typeface="Arial"/>
                <a:ea typeface="Arial"/>
                <a:cs typeface="Arial"/>
                <a:sym typeface="Arial"/>
              </a:defRPr>
            </a:lvl3pPr>
            <a:lvl4pPr marL="1641850" indent="-273641" defTabSz="912151">
              <a:spcBef>
                <a:spcPts val="500"/>
              </a:spcBef>
              <a:buFontTx/>
              <a:defRPr sz="2400">
                <a:latin typeface="Arial"/>
                <a:ea typeface="Arial"/>
                <a:cs typeface="Arial"/>
                <a:sym typeface="Arial"/>
              </a:defRPr>
            </a:lvl4pPr>
            <a:lvl5pPr marL="2097925" indent="-273641" defTabSz="912151">
              <a:spcBef>
                <a:spcPts val="500"/>
              </a:spcBef>
              <a:buFontTx/>
              <a:buChar char="•"/>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608" name="Slide Number"/>
          <p:cNvSpPr txBox="1"/>
          <p:nvPr>
            <p:ph type="sldNum" sz="quarter" idx="2"/>
          </p:nvPr>
        </p:nvSpPr>
        <p:spPr>
          <a:xfrm>
            <a:off x="8385164" y="6245226"/>
            <a:ext cx="301681" cy="288596"/>
          </a:xfrm>
          <a:prstGeom prst="rect">
            <a:avLst/>
          </a:prstGeom>
        </p:spPr>
        <p:txBody>
          <a:bodyPr lIns="45606" tIns="45606" rIns="45606" bIns="45606" anchor="t"/>
          <a:lstStyle>
            <a:lvl1pPr defTabSz="912151">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15" name="Slide Number"/>
          <p:cNvSpPr txBox="1"/>
          <p:nvPr>
            <p:ph type="sldNum" sz="quarter" idx="2"/>
          </p:nvPr>
        </p:nvSpPr>
        <p:spPr>
          <a:xfrm>
            <a:off x="8385164" y="6245226"/>
            <a:ext cx="301681" cy="288596"/>
          </a:xfrm>
          <a:prstGeom prst="rect">
            <a:avLst/>
          </a:prstGeom>
        </p:spPr>
        <p:txBody>
          <a:bodyPr lIns="45606" tIns="45606" rIns="45606" bIns="45606" anchor="t"/>
          <a:lstStyle>
            <a:lvl1pPr defTabSz="912151">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7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22" name="Slide Number"/>
          <p:cNvSpPr txBox="1"/>
          <p:nvPr>
            <p:ph type="sldNum" sz="quarter" idx="2"/>
          </p:nvPr>
        </p:nvSpPr>
        <p:spPr>
          <a:xfrm>
            <a:off x="8385066" y="6245228"/>
            <a:ext cx="301742" cy="288658"/>
          </a:xfrm>
          <a:prstGeom prst="rect">
            <a:avLst/>
          </a:prstGeom>
        </p:spPr>
        <p:txBody>
          <a:bodyPr lIns="45637" tIns="45637" rIns="45637" bIns="45637" anchor="t"/>
          <a:lstStyle>
            <a:lvl1pPr defTabSz="912759">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53"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29" name="Title Text"/>
          <p:cNvSpPr txBox="1"/>
          <p:nvPr>
            <p:ph type="title"/>
          </p:nvPr>
        </p:nvSpPr>
        <p:spPr>
          <a:xfrm>
            <a:off x="1792326" y="4800643"/>
            <a:ext cx="5486404" cy="566744"/>
          </a:xfrm>
          <a:prstGeom prst="rect">
            <a:avLst/>
          </a:prstGeom>
          <a:effectLst>
            <a:outerShdw sx="100000" sy="100000" kx="0" ky="0" algn="b" rotWithShape="0" blurRad="0" dist="17961" dir="2700000">
              <a:srgbClr val="FFFFFF"/>
            </a:outerShdw>
          </a:effectLst>
        </p:spPr>
        <p:txBody>
          <a:bodyPr lIns="45637" tIns="45637" rIns="45637" bIns="45637" anchor="b"/>
          <a:lstStyle>
            <a:lvl1pPr algn="l" defTabSz="912759">
              <a:defRPr b="1" sz="2000">
                <a:latin typeface="Arial"/>
                <a:ea typeface="Arial"/>
                <a:cs typeface="Arial"/>
                <a:sym typeface="Arial"/>
              </a:defRPr>
            </a:lvl1pPr>
          </a:lstStyle>
          <a:p>
            <a:pPr/>
            <a:r>
              <a:t>Title Text</a:t>
            </a:r>
          </a:p>
        </p:txBody>
      </p:sp>
      <p:sp>
        <p:nvSpPr>
          <p:cNvPr id="2630" name="Shape 759"/>
          <p:cNvSpPr/>
          <p:nvPr>
            <p:ph type="pic" sz="half" idx="21"/>
          </p:nvPr>
        </p:nvSpPr>
        <p:spPr>
          <a:xfrm>
            <a:off x="1792326" y="612775"/>
            <a:ext cx="5486404" cy="4114800"/>
          </a:xfrm>
          <a:prstGeom prst="rect">
            <a:avLst/>
          </a:prstGeom>
        </p:spPr>
        <p:txBody>
          <a:bodyPr lIns="91439" tIns="45719" rIns="91439" bIns="45719">
            <a:noAutofit/>
          </a:bodyPr>
          <a:lstStyle/>
          <a:p>
            <a:pPr/>
          </a:p>
        </p:txBody>
      </p:sp>
      <p:sp>
        <p:nvSpPr>
          <p:cNvPr id="2631" name="Body Level One…"/>
          <p:cNvSpPr txBox="1"/>
          <p:nvPr>
            <p:ph type="body" sz="quarter" idx="1"/>
          </p:nvPr>
        </p:nvSpPr>
        <p:spPr>
          <a:xfrm>
            <a:off x="1792326" y="5367349"/>
            <a:ext cx="5486404" cy="804868"/>
          </a:xfrm>
          <a:prstGeom prst="rect">
            <a:avLst/>
          </a:prstGeom>
        </p:spPr>
        <p:txBody>
          <a:bodyPr lIns="45637" tIns="45637" rIns="45637" bIns="45637"/>
          <a:lstStyle>
            <a:lvl1pPr marL="0" indent="0" defTabSz="912759">
              <a:spcBef>
                <a:spcPts val="300"/>
              </a:spcBef>
              <a:buSzTx/>
              <a:buFontTx/>
              <a:buNone/>
              <a:defRPr sz="1400">
                <a:latin typeface="Arial"/>
                <a:ea typeface="Arial"/>
                <a:cs typeface="Arial"/>
                <a:sym typeface="Arial"/>
              </a:defRPr>
            </a:lvl1pPr>
            <a:lvl2pPr marL="0" indent="0" defTabSz="912759">
              <a:spcBef>
                <a:spcPts val="300"/>
              </a:spcBef>
              <a:buSzTx/>
              <a:buFontTx/>
              <a:buNone/>
              <a:defRPr sz="1400">
                <a:latin typeface="Arial"/>
                <a:ea typeface="Arial"/>
                <a:cs typeface="Arial"/>
                <a:sym typeface="Arial"/>
              </a:defRPr>
            </a:lvl2pPr>
            <a:lvl3pPr marL="0" indent="0" defTabSz="912759">
              <a:spcBef>
                <a:spcPts val="300"/>
              </a:spcBef>
              <a:buSzTx/>
              <a:buFontTx/>
              <a:buNone/>
              <a:defRPr sz="1400">
                <a:latin typeface="Arial"/>
                <a:ea typeface="Arial"/>
                <a:cs typeface="Arial"/>
                <a:sym typeface="Arial"/>
              </a:defRPr>
            </a:lvl3pPr>
            <a:lvl4pPr marL="0" indent="0" defTabSz="912759">
              <a:spcBef>
                <a:spcPts val="300"/>
              </a:spcBef>
              <a:buSzTx/>
              <a:buFontTx/>
              <a:buNone/>
              <a:defRPr sz="1400">
                <a:latin typeface="Arial"/>
                <a:ea typeface="Arial"/>
                <a:cs typeface="Arial"/>
                <a:sym typeface="Arial"/>
              </a:defRPr>
            </a:lvl4pPr>
            <a:lvl5pPr marL="0" indent="0" defTabSz="912759">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632" name="Slide Number"/>
          <p:cNvSpPr txBox="1"/>
          <p:nvPr>
            <p:ph type="sldNum" sz="quarter" idx="2"/>
          </p:nvPr>
        </p:nvSpPr>
        <p:spPr>
          <a:xfrm>
            <a:off x="8385066" y="6245228"/>
            <a:ext cx="301742" cy="288658"/>
          </a:xfrm>
          <a:prstGeom prst="rect">
            <a:avLst/>
          </a:prstGeom>
        </p:spPr>
        <p:txBody>
          <a:bodyPr lIns="45637" tIns="45637" rIns="45637" bIns="45637" anchor="t"/>
          <a:lstStyle>
            <a:lvl1pPr defTabSz="912759">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39" name="Slide Number"/>
          <p:cNvSpPr txBox="1"/>
          <p:nvPr>
            <p:ph type="sldNum" sz="quarter" idx="2"/>
          </p:nvPr>
        </p:nvSpPr>
        <p:spPr>
          <a:xfrm>
            <a:off x="6426447" y="6356379"/>
            <a:ext cx="253511" cy="249095"/>
          </a:xfrm>
          <a:prstGeom prst="rect">
            <a:avLst/>
          </a:prstGeom>
        </p:spPr>
        <p:txBody>
          <a:bodyPr lIns="35647" tIns="35647" rIns="35647" bIns="35647" anchor="t"/>
          <a:lstStyle>
            <a:lvl1pPr algn="ctr" defTabSz="410008">
              <a:spcBef>
                <a:spcPts val="700"/>
              </a:spcBef>
              <a:defRPr>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46" name="Slide Number"/>
          <p:cNvSpPr txBox="1"/>
          <p:nvPr>
            <p:ph type="sldNum" sz="quarter" idx="2"/>
          </p:nvPr>
        </p:nvSpPr>
        <p:spPr>
          <a:xfrm>
            <a:off x="6426447" y="6356379"/>
            <a:ext cx="253511" cy="249095"/>
          </a:xfrm>
          <a:prstGeom prst="rect">
            <a:avLst/>
          </a:prstGeom>
        </p:spPr>
        <p:txBody>
          <a:bodyPr lIns="35647" tIns="35647" rIns="35647" bIns="35647" anchor="t"/>
          <a:lstStyle>
            <a:lvl1pPr algn="ctr" defTabSz="410008">
              <a:spcBef>
                <a:spcPts val="700"/>
              </a:spcBef>
              <a:defRPr>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9_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53"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3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60"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2_Custom Layout">
    <p:spTree>
      <p:nvGrpSpPr>
        <p:cNvPr id="1" name=""/>
        <p:cNvGrpSpPr/>
        <p:nvPr/>
      </p:nvGrpSpPr>
      <p:grpSpPr>
        <a:xfrm>
          <a:off x="0" y="0"/>
          <a:ext cx="0" cy="0"/>
          <a:chOff x="0" y="0"/>
          <a:chExt cx="0" cy="0"/>
        </a:xfrm>
      </p:grpSpPr>
      <p:grpSp>
        <p:nvGrpSpPr>
          <p:cNvPr id="2669" name="Group"/>
          <p:cNvGrpSpPr/>
          <p:nvPr/>
        </p:nvGrpSpPr>
        <p:grpSpPr>
          <a:xfrm>
            <a:off x="-7" y="-9629"/>
            <a:ext cx="3206821" cy="6877257"/>
            <a:chOff x="0" y="0"/>
            <a:chExt cx="3206819" cy="6877256"/>
          </a:xfrm>
        </p:grpSpPr>
        <p:sp>
          <p:nvSpPr>
            <p:cNvPr id="2667" name="Rectangle"/>
            <p:cNvSpPr/>
            <p:nvPr/>
          </p:nvSpPr>
          <p:spPr>
            <a:xfrm rot="10800000">
              <a:off x="2508104" y="-1"/>
              <a:ext cx="698716" cy="6877257"/>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668" name="Rectangle"/>
            <p:cNvSpPr/>
            <p:nvPr/>
          </p:nvSpPr>
          <p:spPr>
            <a:xfrm rot="10800000">
              <a:off x="-1" y="-1"/>
              <a:ext cx="2508105" cy="6877257"/>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670" name="Image"/>
          <p:cNvSpPr/>
          <p:nvPr>
            <p:ph type="pic" sz="half" idx="21"/>
          </p:nvPr>
        </p:nvSpPr>
        <p:spPr>
          <a:xfrm>
            <a:off x="557212" y="1400175"/>
            <a:ext cx="3343279" cy="4086229"/>
          </a:xfrm>
          <a:prstGeom prst="rect">
            <a:avLst/>
          </a:prstGeom>
        </p:spPr>
        <p:txBody>
          <a:bodyPr lIns="91439" tIns="45719" rIns="91439" bIns="45719">
            <a:noAutofit/>
          </a:bodyPr>
          <a:lstStyle/>
          <a:p>
            <a:pPr/>
          </a:p>
        </p:txBody>
      </p:sp>
      <p:sp>
        <p:nvSpPr>
          <p:cNvPr id="2671" name="Image"/>
          <p:cNvSpPr/>
          <p:nvPr>
            <p:ph type="pic" sz="quarter" idx="22"/>
          </p:nvPr>
        </p:nvSpPr>
        <p:spPr>
          <a:xfrm>
            <a:off x="6799257" y="2851443"/>
            <a:ext cx="1649423" cy="1396096"/>
          </a:xfrm>
          <a:prstGeom prst="rect">
            <a:avLst/>
          </a:prstGeom>
        </p:spPr>
        <p:txBody>
          <a:bodyPr lIns="91439" tIns="45719" rIns="91439" bIns="45719">
            <a:noAutofit/>
          </a:bodyPr>
          <a:lstStyle/>
          <a:p>
            <a:pPr/>
          </a:p>
        </p:txBody>
      </p:sp>
      <p:sp>
        <p:nvSpPr>
          <p:cNvPr id="267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3_Custom Layout">
    <p:spTree>
      <p:nvGrpSpPr>
        <p:cNvPr id="1" name=""/>
        <p:cNvGrpSpPr/>
        <p:nvPr/>
      </p:nvGrpSpPr>
      <p:grpSpPr>
        <a:xfrm>
          <a:off x="0" y="0"/>
          <a:ext cx="0" cy="0"/>
          <a:chOff x="0" y="0"/>
          <a:chExt cx="0" cy="0"/>
        </a:xfrm>
      </p:grpSpPr>
      <p:grpSp>
        <p:nvGrpSpPr>
          <p:cNvPr id="2681" name="Group"/>
          <p:cNvGrpSpPr/>
          <p:nvPr/>
        </p:nvGrpSpPr>
        <p:grpSpPr>
          <a:xfrm>
            <a:off x="-7" y="-27103"/>
            <a:ext cx="9155381" cy="6938483"/>
            <a:chOff x="0" y="0"/>
            <a:chExt cx="9155380" cy="6938481"/>
          </a:xfrm>
        </p:grpSpPr>
        <p:sp>
          <p:nvSpPr>
            <p:cNvPr id="2679" name="Rectangle"/>
            <p:cNvSpPr/>
            <p:nvPr/>
          </p:nvSpPr>
          <p:spPr>
            <a:xfrm rot="10800000">
              <a:off x="7096651" y="-1"/>
              <a:ext cx="2058728" cy="6938483"/>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680" name="Rectangle"/>
            <p:cNvSpPr/>
            <p:nvPr/>
          </p:nvSpPr>
          <p:spPr>
            <a:xfrm>
              <a:off x="-1" y="14705"/>
              <a:ext cx="598719" cy="6899203"/>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682" name="Image"/>
          <p:cNvSpPr/>
          <p:nvPr>
            <p:ph type="pic" sz="half" idx="21"/>
          </p:nvPr>
        </p:nvSpPr>
        <p:spPr>
          <a:xfrm>
            <a:off x="4848226" y="1385887"/>
            <a:ext cx="3738565" cy="3521870"/>
          </a:xfrm>
          <a:prstGeom prst="rect">
            <a:avLst/>
          </a:prstGeom>
        </p:spPr>
        <p:txBody>
          <a:bodyPr lIns="91439" tIns="45719" rIns="91439" bIns="45719">
            <a:noAutofit/>
          </a:bodyPr>
          <a:lstStyle/>
          <a:p>
            <a:pPr/>
          </a:p>
        </p:txBody>
      </p:sp>
      <p:sp>
        <p:nvSpPr>
          <p:cNvPr id="2683"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4_Custom Layout">
    <p:spTree>
      <p:nvGrpSpPr>
        <p:cNvPr id="1" name=""/>
        <p:cNvGrpSpPr/>
        <p:nvPr/>
      </p:nvGrpSpPr>
      <p:grpSpPr>
        <a:xfrm>
          <a:off x="0" y="0"/>
          <a:ext cx="0" cy="0"/>
          <a:chOff x="0" y="0"/>
          <a:chExt cx="0" cy="0"/>
        </a:xfrm>
      </p:grpSpPr>
      <p:sp>
        <p:nvSpPr>
          <p:cNvPr id="2690" name="Rectangle"/>
          <p:cNvSpPr/>
          <p:nvPr/>
        </p:nvSpPr>
        <p:spPr>
          <a:xfrm>
            <a:off x="-1" y="294679"/>
            <a:ext cx="9144001" cy="2057402"/>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691" name="Image"/>
          <p:cNvSpPr/>
          <p:nvPr>
            <p:ph type="pic" sz="half" idx="21"/>
          </p:nvPr>
        </p:nvSpPr>
        <p:spPr>
          <a:xfrm>
            <a:off x="816588" y="1543050"/>
            <a:ext cx="6662534" cy="2586042"/>
          </a:xfrm>
          <a:prstGeom prst="rect">
            <a:avLst/>
          </a:prstGeom>
        </p:spPr>
        <p:txBody>
          <a:bodyPr lIns="91439" tIns="45719" rIns="91439" bIns="45719">
            <a:noAutofit/>
          </a:bodyPr>
          <a:lstStyle/>
          <a:p>
            <a:pPr/>
          </a:p>
        </p:txBody>
      </p:sp>
      <p:sp>
        <p:nvSpPr>
          <p:cNvPr id="269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5_Custom Layout">
    <p:spTree>
      <p:nvGrpSpPr>
        <p:cNvPr id="1" name=""/>
        <p:cNvGrpSpPr/>
        <p:nvPr/>
      </p:nvGrpSpPr>
      <p:grpSpPr>
        <a:xfrm>
          <a:off x="0" y="0"/>
          <a:ext cx="0" cy="0"/>
          <a:chOff x="0" y="0"/>
          <a:chExt cx="0" cy="0"/>
        </a:xfrm>
      </p:grpSpPr>
      <p:grpSp>
        <p:nvGrpSpPr>
          <p:cNvPr id="2701" name="Group"/>
          <p:cNvGrpSpPr/>
          <p:nvPr/>
        </p:nvGrpSpPr>
        <p:grpSpPr>
          <a:xfrm>
            <a:off x="-8043" y="-7413"/>
            <a:ext cx="9158714" cy="6882794"/>
            <a:chOff x="0" y="-1"/>
            <a:chExt cx="9158714" cy="6882793"/>
          </a:xfrm>
        </p:grpSpPr>
        <p:sp>
          <p:nvSpPr>
            <p:cNvPr id="2699" name="Rectangle"/>
            <p:cNvSpPr/>
            <p:nvPr/>
          </p:nvSpPr>
          <p:spPr>
            <a:xfrm rot="10800000">
              <a:off x="149846" y="345"/>
              <a:ext cx="9008868" cy="257045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700" name="Rectangle"/>
            <p:cNvSpPr/>
            <p:nvPr/>
          </p:nvSpPr>
          <p:spPr>
            <a:xfrm rot="10800000">
              <a:off x="0" y="-2"/>
              <a:ext cx="1722548" cy="6882794"/>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702" name="Image"/>
          <p:cNvSpPr/>
          <p:nvPr>
            <p:ph type="pic" sz="quarter" idx="21"/>
          </p:nvPr>
        </p:nvSpPr>
        <p:spPr>
          <a:xfrm>
            <a:off x="585787" y="1900234"/>
            <a:ext cx="2286002" cy="2771782"/>
          </a:xfrm>
          <a:prstGeom prst="rect">
            <a:avLst/>
          </a:prstGeom>
        </p:spPr>
        <p:txBody>
          <a:bodyPr lIns="91439" tIns="45719" rIns="91439" bIns="45719">
            <a:noAutofit/>
          </a:bodyPr>
          <a:lstStyle/>
          <a:p>
            <a:pPr/>
          </a:p>
        </p:txBody>
      </p:sp>
      <p:sp>
        <p:nvSpPr>
          <p:cNvPr id="2703" name="Image"/>
          <p:cNvSpPr/>
          <p:nvPr>
            <p:ph type="pic" sz="quarter" idx="22"/>
          </p:nvPr>
        </p:nvSpPr>
        <p:spPr>
          <a:xfrm>
            <a:off x="6285117" y="1379677"/>
            <a:ext cx="2286006" cy="2771777"/>
          </a:xfrm>
          <a:prstGeom prst="rect">
            <a:avLst/>
          </a:prstGeom>
        </p:spPr>
        <p:txBody>
          <a:bodyPr lIns="91439" tIns="45719" rIns="91439" bIns="45719">
            <a:noAutofit/>
          </a:bodyPr>
          <a:lstStyle/>
          <a:p>
            <a:pPr/>
          </a:p>
        </p:txBody>
      </p:sp>
      <p:sp>
        <p:nvSpPr>
          <p:cNvPr id="270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6_Custom Layout">
    <p:spTree>
      <p:nvGrpSpPr>
        <p:cNvPr id="1" name=""/>
        <p:cNvGrpSpPr/>
        <p:nvPr/>
      </p:nvGrpSpPr>
      <p:grpSpPr>
        <a:xfrm>
          <a:off x="0" y="0"/>
          <a:ext cx="0" cy="0"/>
          <a:chOff x="0" y="0"/>
          <a:chExt cx="0" cy="0"/>
        </a:xfrm>
      </p:grpSpPr>
      <p:sp>
        <p:nvSpPr>
          <p:cNvPr id="2711" name="Rectangle"/>
          <p:cNvSpPr/>
          <p:nvPr/>
        </p:nvSpPr>
        <p:spPr>
          <a:xfrm>
            <a:off x="-1" y="-11075"/>
            <a:ext cx="9144001" cy="2057401"/>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712" name="Image"/>
          <p:cNvSpPr/>
          <p:nvPr>
            <p:ph type="pic" sz="quarter" idx="21"/>
          </p:nvPr>
        </p:nvSpPr>
        <p:spPr>
          <a:xfrm>
            <a:off x="619430" y="1368877"/>
            <a:ext cx="4247540" cy="2076900"/>
          </a:xfrm>
          <a:prstGeom prst="rect">
            <a:avLst/>
          </a:prstGeom>
        </p:spPr>
        <p:txBody>
          <a:bodyPr lIns="91439" tIns="45719" rIns="91439" bIns="45719">
            <a:noAutofit/>
          </a:bodyPr>
          <a:lstStyle/>
          <a:p>
            <a:pPr/>
          </a:p>
        </p:txBody>
      </p:sp>
      <p:sp>
        <p:nvSpPr>
          <p:cNvPr id="2713" name="Image"/>
          <p:cNvSpPr/>
          <p:nvPr>
            <p:ph type="pic" sz="quarter" idx="22"/>
          </p:nvPr>
        </p:nvSpPr>
        <p:spPr>
          <a:xfrm>
            <a:off x="4866968" y="3445776"/>
            <a:ext cx="1859910" cy="2057221"/>
          </a:xfrm>
          <a:prstGeom prst="rect">
            <a:avLst/>
          </a:prstGeom>
        </p:spPr>
        <p:txBody>
          <a:bodyPr lIns="91439" tIns="45719" rIns="91439" bIns="45719">
            <a:noAutofit/>
          </a:bodyPr>
          <a:lstStyle/>
          <a:p>
            <a:pPr/>
          </a:p>
        </p:txBody>
      </p:sp>
      <p:sp>
        <p:nvSpPr>
          <p:cNvPr id="2714" name="Rectangle"/>
          <p:cNvSpPr/>
          <p:nvPr/>
        </p:nvSpPr>
        <p:spPr>
          <a:xfrm>
            <a:off x="1" y="4809709"/>
            <a:ext cx="9144001" cy="2057403"/>
          </a:xfrm>
          <a:prstGeom prst="rect">
            <a:avLst/>
          </a:prstGeom>
          <a:solidFill>
            <a:srgbClr val="535353"/>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71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pic>
        <p:nvPicPr>
          <p:cNvPr id="260"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261"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7_Custom Layout">
    <p:spTree>
      <p:nvGrpSpPr>
        <p:cNvPr id="1" name=""/>
        <p:cNvGrpSpPr/>
        <p:nvPr/>
      </p:nvGrpSpPr>
      <p:grpSpPr>
        <a:xfrm>
          <a:off x="0" y="0"/>
          <a:ext cx="0" cy="0"/>
          <a:chOff x="0" y="0"/>
          <a:chExt cx="0" cy="0"/>
        </a:xfrm>
      </p:grpSpPr>
      <p:sp>
        <p:nvSpPr>
          <p:cNvPr id="2722" name="Rectangle"/>
          <p:cNvSpPr/>
          <p:nvPr/>
        </p:nvSpPr>
        <p:spPr>
          <a:xfrm>
            <a:off x="0" y="857248"/>
            <a:ext cx="115728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723" name="Image"/>
          <p:cNvSpPr/>
          <p:nvPr>
            <p:ph type="pic" sz="quarter" idx="21"/>
          </p:nvPr>
        </p:nvSpPr>
        <p:spPr>
          <a:xfrm>
            <a:off x="557212" y="1378062"/>
            <a:ext cx="2643192" cy="4101878"/>
          </a:xfrm>
          <a:prstGeom prst="rect">
            <a:avLst/>
          </a:prstGeom>
        </p:spPr>
        <p:txBody>
          <a:bodyPr lIns="91439" tIns="45719" rIns="91439" bIns="45719">
            <a:noAutofit/>
          </a:bodyPr>
          <a:lstStyle/>
          <a:p>
            <a:pPr/>
          </a:p>
        </p:txBody>
      </p:sp>
      <p:sp>
        <p:nvSpPr>
          <p:cNvPr id="272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8_Custom Layout">
    <p:spTree>
      <p:nvGrpSpPr>
        <p:cNvPr id="1" name=""/>
        <p:cNvGrpSpPr/>
        <p:nvPr/>
      </p:nvGrpSpPr>
      <p:grpSpPr>
        <a:xfrm>
          <a:off x="0" y="0"/>
          <a:ext cx="0" cy="0"/>
          <a:chOff x="0" y="0"/>
          <a:chExt cx="0" cy="0"/>
        </a:xfrm>
      </p:grpSpPr>
      <p:grpSp>
        <p:nvGrpSpPr>
          <p:cNvPr id="2733" name="Group"/>
          <p:cNvGrpSpPr/>
          <p:nvPr/>
        </p:nvGrpSpPr>
        <p:grpSpPr>
          <a:xfrm>
            <a:off x="5522469" y="849979"/>
            <a:ext cx="3621537" cy="5150781"/>
            <a:chOff x="-1" y="-1"/>
            <a:chExt cx="3621535" cy="5150780"/>
          </a:xfrm>
        </p:grpSpPr>
        <p:sp>
          <p:nvSpPr>
            <p:cNvPr id="2731" name="Rectangle"/>
            <p:cNvSpPr/>
            <p:nvPr/>
          </p:nvSpPr>
          <p:spPr>
            <a:xfrm>
              <a:off x="-2" y="-2"/>
              <a:ext cx="698718" cy="5150781"/>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732" name="Rectangle"/>
            <p:cNvSpPr/>
            <p:nvPr/>
          </p:nvSpPr>
          <p:spPr>
            <a:xfrm>
              <a:off x="698713" y="-2"/>
              <a:ext cx="2922822" cy="5150781"/>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734" name="Image"/>
          <p:cNvSpPr/>
          <p:nvPr>
            <p:ph type="pic" sz="quarter" idx="21"/>
          </p:nvPr>
        </p:nvSpPr>
        <p:spPr>
          <a:xfrm>
            <a:off x="4174330" y="1388192"/>
            <a:ext cx="2761065" cy="4092681"/>
          </a:xfrm>
          <a:prstGeom prst="rect">
            <a:avLst/>
          </a:prstGeom>
        </p:spPr>
        <p:txBody>
          <a:bodyPr lIns="91439" tIns="45719" rIns="91439" bIns="45719">
            <a:noAutofit/>
          </a:bodyPr>
          <a:lstStyle/>
          <a:p>
            <a:pPr/>
          </a:p>
        </p:txBody>
      </p:sp>
      <p:sp>
        <p:nvSpPr>
          <p:cNvPr id="273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9_Custom Layout">
    <p:spTree>
      <p:nvGrpSpPr>
        <p:cNvPr id="1" name=""/>
        <p:cNvGrpSpPr/>
        <p:nvPr/>
      </p:nvGrpSpPr>
      <p:grpSpPr>
        <a:xfrm>
          <a:off x="0" y="0"/>
          <a:ext cx="0" cy="0"/>
          <a:chOff x="0" y="0"/>
          <a:chExt cx="0" cy="0"/>
        </a:xfrm>
      </p:grpSpPr>
      <p:sp>
        <p:nvSpPr>
          <p:cNvPr id="2742" name="Image"/>
          <p:cNvSpPr/>
          <p:nvPr>
            <p:ph type="pic" sz="half" idx="21"/>
          </p:nvPr>
        </p:nvSpPr>
        <p:spPr>
          <a:xfrm>
            <a:off x="619433" y="2442597"/>
            <a:ext cx="7919885" cy="1747689"/>
          </a:xfrm>
          <a:prstGeom prst="rect">
            <a:avLst/>
          </a:prstGeom>
        </p:spPr>
        <p:txBody>
          <a:bodyPr lIns="91439" tIns="45719" rIns="91439" bIns="45719">
            <a:noAutofit/>
          </a:bodyPr>
          <a:lstStyle/>
          <a:p>
            <a:pPr/>
          </a:p>
        </p:txBody>
      </p:sp>
      <p:sp>
        <p:nvSpPr>
          <p:cNvPr id="2743"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0_Custom Layout">
    <p:spTree>
      <p:nvGrpSpPr>
        <p:cNvPr id="1" name=""/>
        <p:cNvGrpSpPr/>
        <p:nvPr/>
      </p:nvGrpSpPr>
      <p:grpSpPr>
        <a:xfrm>
          <a:off x="0" y="0"/>
          <a:ext cx="0" cy="0"/>
          <a:chOff x="0" y="0"/>
          <a:chExt cx="0" cy="0"/>
        </a:xfrm>
      </p:grpSpPr>
      <p:sp>
        <p:nvSpPr>
          <p:cNvPr id="2750" name="Rectangle"/>
          <p:cNvSpPr/>
          <p:nvPr/>
        </p:nvSpPr>
        <p:spPr>
          <a:xfrm>
            <a:off x="1528684" y="857248"/>
            <a:ext cx="29315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751" name="Image"/>
          <p:cNvSpPr/>
          <p:nvPr>
            <p:ph type="pic" sz="quarter" idx="21"/>
          </p:nvPr>
        </p:nvSpPr>
        <p:spPr>
          <a:xfrm>
            <a:off x="2396087" y="1385887"/>
            <a:ext cx="2876004" cy="4114802"/>
          </a:xfrm>
          <a:prstGeom prst="rect">
            <a:avLst/>
          </a:prstGeom>
        </p:spPr>
        <p:txBody>
          <a:bodyPr lIns="91439" tIns="45719" rIns="91439" bIns="45719">
            <a:noAutofit/>
          </a:bodyPr>
          <a:lstStyle/>
          <a:p>
            <a:pPr/>
          </a:p>
        </p:txBody>
      </p:sp>
      <p:sp>
        <p:nvSpPr>
          <p:cNvPr id="275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1_Custom Layout">
    <p:spTree>
      <p:nvGrpSpPr>
        <p:cNvPr id="1" name=""/>
        <p:cNvGrpSpPr/>
        <p:nvPr/>
      </p:nvGrpSpPr>
      <p:grpSpPr>
        <a:xfrm>
          <a:off x="0" y="0"/>
          <a:ext cx="0" cy="0"/>
          <a:chOff x="0" y="0"/>
          <a:chExt cx="0" cy="0"/>
        </a:xfrm>
      </p:grpSpPr>
      <p:sp>
        <p:nvSpPr>
          <p:cNvPr id="2759" name="Rectangle"/>
          <p:cNvSpPr/>
          <p:nvPr/>
        </p:nvSpPr>
        <p:spPr>
          <a:xfrm>
            <a:off x="-22122" y="857247"/>
            <a:ext cx="1143001"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760" name="Image"/>
          <p:cNvSpPr/>
          <p:nvPr>
            <p:ph type="pic" sz="quarter" idx="21"/>
          </p:nvPr>
        </p:nvSpPr>
        <p:spPr>
          <a:xfrm>
            <a:off x="571498" y="1371600"/>
            <a:ext cx="3128480" cy="3563783"/>
          </a:xfrm>
          <a:prstGeom prst="rect">
            <a:avLst/>
          </a:prstGeom>
        </p:spPr>
        <p:txBody>
          <a:bodyPr lIns="91439" tIns="45719" rIns="91439" bIns="45719">
            <a:noAutofit/>
          </a:bodyPr>
          <a:lstStyle/>
          <a:p>
            <a:pPr/>
          </a:p>
        </p:txBody>
      </p:sp>
      <p:sp>
        <p:nvSpPr>
          <p:cNvPr id="276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2_Custom Layout">
    <p:spTree>
      <p:nvGrpSpPr>
        <p:cNvPr id="1" name=""/>
        <p:cNvGrpSpPr/>
        <p:nvPr/>
      </p:nvGrpSpPr>
      <p:grpSpPr>
        <a:xfrm>
          <a:off x="0" y="0"/>
          <a:ext cx="0" cy="0"/>
          <a:chOff x="0" y="0"/>
          <a:chExt cx="0" cy="0"/>
        </a:xfrm>
      </p:grpSpPr>
      <p:sp>
        <p:nvSpPr>
          <p:cNvPr id="2768" name="Rectangle"/>
          <p:cNvSpPr/>
          <p:nvPr/>
        </p:nvSpPr>
        <p:spPr>
          <a:xfrm>
            <a:off x="-1" y="857249"/>
            <a:ext cx="4008798" cy="728669"/>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769" name="Image"/>
          <p:cNvSpPr/>
          <p:nvPr>
            <p:ph type="pic" sz="quarter" idx="21"/>
          </p:nvPr>
        </p:nvSpPr>
        <p:spPr>
          <a:xfrm>
            <a:off x="577232" y="1366709"/>
            <a:ext cx="2880344" cy="2062292"/>
          </a:xfrm>
          <a:prstGeom prst="rect">
            <a:avLst/>
          </a:prstGeom>
        </p:spPr>
        <p:txBody>
          <a:bodyPr lIns="91439" tIns="45719" rIns="91439" bIns="45719">
            <a:noAutofit/>
          </a:bodyPr>
          <a:lstStyle/>
          <a:p>
            <a:pPr/>
          </a:p>
        </p:txBody>
      </p:sp>
      <p:sp>
        <p:nvSpPr>
          <p:cNvPr id="2770" name="Image"/>
          <p:cNvSpPr/>
          <p:nvPr>
            <p:ph type="pic" sz="quarter" idx="22"/>
          </p:nvPr>
        </p:nvSpPr>
        <p:spPr>
          <a:xfrm>
            <a:off x="6966308" y="1585912"/>
            <a:ext cx="1649060" cy="1670775"/>
          </a:xfrm>
          <a:prstGeom prst="rect">
            <a:avLst/>
          </a:prstGeom>
        </p:spPr>
        <p:txBody>
          <a:bodyPr lIns="91439" tIns="45719" rIns="91439" bIns="45719">
            <a:noAutofit/>
          </a:bodyPr>
          <a:lstStyle/>
          <a:p>
            <a:pPr/>
          </a:p>
        </p:txBody>
      </p:sp>
      <p:sp>
        <p:nvSpPr>
          <p:cNvPr id="2771" name="Image"/>
          <p:cNvSpPr/>
          <p:nvPr>
            <p:ph type="pic" sz="quarter" idx="23"/>
          </p:nvPr>
        </p:nvSpPr>
        <p:spPr>
          <a:xfrm>
            <a:off x="4008794" y="2763591"/>
            <a:ext cx="2406297" cy="2757841"/>
          </a:xfrm>
          <a:prstGeom prst="rect">
            <a:avLst/>
          </a:prstGeom>
        </p:spPr>
        <p:txBody>
          <a:bodyPr lIns="91439" tIns="45719" rIns="91439" bIns="45719">
            <a:noAutofit/>
          </a:bodyPr>
          <a:lstStyle/>
          <a:p>
            <a:pPr/>
          </a:p>
        </p:txBody>
      </p:sp>
      <p:sp>
        <p:nvSpPr>
          <p:cNvPr id="277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3_Custom Layout">
    <p:spTree>
      <p:nvGrpSpPr>
        <p:cNvPr id="1" name=""/>
        <p:cNvGrpSpPr/>
        <p:nvPr/>
      </p:nvGrpSpPr>
      <p:grpSpPr>
        <a:xfrm>
          <a:off x="0" y="0"/>
          <a:ext cx="0" cy="0"/>
          <a:chOff x="0" y="0"/>
          <a:chExt cx="0" cy="0"/>
        </a:xfrm>
      </p:grpSpPr>
      <p:sp>
        <p:nvSpPr>
          <p:cNvPr id="2779" name="Image"/>
          <p:cNvSpPr/>
          <p:nvPr>
            <p:ph type="pic" sz="quarter" idx="21"/>
          </p:nvPr>
        </p:nvSpPr>
        <p:spPr>
          <a:xfrm>
            <a:off x="597308" y="3445590"/>
            <a:ext cx="3119286" cy="2057405"/>
          </a:xfrm>
          <a:prstGeom prst="rect">
            <a:avLst/>
          </a:prstGeom>
        </p:spPr>
        <p:txBody>
          <a:bodyPr lIns="91439" tIns="45719" rIns="91439" bIns="45719">
            <a:noAutofit/>
          </a:bodyPr>
          <a:lstStyle/>
          <a:p>
            <a:pPr/>
          </a:p>
        </p:txBody>
      </p:sp>
      <p:sp>
        <p:nvSpPr>
          <p:cNvPr id="2780" name="Image"/>
          <p:cNvSpPr/>
          <p:nvPr>
            <p:ph type="pic" sz="quarter" idx="22"/>
          </p:nvPr>
        </p:nvSpPr>
        <p:spPr>
          <a:xfrm>
            <a:off x="3871452" y="1388192"/>
            <a:ext cx="2256504" cy="4114804"/>
          </a:xfrm>
          <a:prstGeom prst="rect">
            <a:avLst/>
          </a:prstGeom>
        </p:spPr>
        <p:txBody>
          <a:bodyPr lIns="91439" tIns="45719" rIns="91439" bIns="45719">
            <a:noAutofit/>
          </a:bodyPr>
          <a:lstStyle/>
          <a:p>
            <a:pPr/>
          </a:p>
        </p:txBody>
      </p:sp>
      <p:sp>
        <p:nvSpPr>
          <p:cNvPr id="2781" name="Image"/>
          <p:cNvSpPr/>
          <p:nvPr>
            <p:ph type="pic" sz="quarter" idx="23"/>
          </p:nvPr>
        </p:nvSpPr>
        <p:spPr>
          <a:xfrm>
            <a:off x="6282814" y="1388192"/>
            <a:ext cx="2256505" cy="2499021"/>
          </a:xfrm>
          <a:prstGeom prst="rect">
            <a:avLst/>
          </a:prstGeom>
        </p:spPr>
        <p:txBody>
          <a:bodyPr lIns="91439" tIns="45719" rIns="91439" bIns="45719">
            <a:noAutofit/>
          </a:bodyPr>
          <a:lstStyle/>
          <a:p>
            <a:pPr/>
          </a:p>
        </p:txBody>
      </p:sp>
      <p:sp>
        <p:nvSpPr>
          <p:cNvPr id="2782"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4_Custom Layout">
    <p:spTree>
      <p:nvGrpSpPr>
        <p:cNvPr id="1" name=""/>
        <p:cNvGrpSpPr/>
        <p:nvPr/>
      </p:nvGrpSpPr>
      <p:grpSpPr>
        <a:xfrm>
          <a:off x="0" y="0"/>
          <a:ext cx="0" cy="0"/>
          <a:chOff x="0" y="0"/>
          <a:chExt cx="0" cy="0"/>
        </a:xfrm>
      </p:grpSpPr>
      <p:grpSp>
        <p:nvGrpSpPr>
          <p:cNvPr id="2791" name="Group"/>
          <p:cNvGrpSpPr/>
          <p:nvPr/>
        </p:nvGrpSpPr>
        <p:grpSpPr>
          <a:xfrm>
            <a:off x="-4" y="857244"/>
            <a:ext cx="3985097" cy="5143514"/>
            <a:chOff x="-1" y="0"/>
            <a:chExt cx="3985095" cy="5143513"/>
          </a:xfrm>
        </p:grpSpPr>
        <p:sp>
          <p:nvSpPr>
            <p:cNvPr id="2789" name="Rectangle"/>
            <p:cNvSpPr/>
            <p:nvPr/>
          </p:nvSpPr>
          <p:spPr>
            <a:xfrm>
              <a:off x="3340678" y="-1"/>
              <a:ext cx="644417" cy="5143515"/>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790" name="Rectangle"/>
            <p:cNvSpPr/>
            <p:nvPr/>
          </p:nvSpPr>
          <p:spPr>
            <a:xfrm flipH="1">
              <a:off x="-2" y="-1"/>
              <a:ext cx="3341397" cy="514351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792" name="Image"/>
          <p:cNvSpPr/>
          <p:nvPr>
            <p:ph type="pic" sz="quarter" idx="21"/>
          </p:nvPr>
        </p:nvSpPr>
        <p:spPr>
          <a:xfrm>
            <a:off x="2786744" y="1366403"/>
            <a:ext cx="2416633" cy="1375070"/>
          </a:xfrm>
          <a:prstGeom prst="rect">
            <a:avLst/>
          </a:prstGeom>
        </p:spPr>
        <p:txBody>
          <a:bodyPr lIns="91439" tIns="45719" rIns="91439" bIns="45719">
            <a:noAutofit/>
          </a:bodyPr>
          <a:lstStyle/>
          <a:p>
            <a:pPr/>
          </a:p>
        </p:txBody>
      </p:sp>
      <p:sp>
        <p:nvSpPr>
          <p:cNvPr id="2793" name="Image"/>
          <p:cNvSpPr/>
          <p:nvPr>
            <p:ph type="pic" sz="quarter" idx="22"/>
          </p:nvPr>
        </p:nvSpPr>
        <p:spPr>
          <a:xfrm>
            <a:off x="2786744" y="2741465"/>
            <a:ext cx="2416633" cy="1375070"/>
          </a:xfrm>
          <a:prstGeom prst="rect">
            <a:avLst/>
          </a:prstGeom>
        </p:spPr>
        <p:txBody>
          <a:bodyPr lIns="91439" tIns="45719" rIns="91439" bIns="45719">
            <a:noAutofit/>
          </a:bodyPr>
          <a:lstStyle/>
          <a:p>
            <a:pPr/>
          </a:p>
        </p:txBody>
      </p:sp>
      <p:sp>
        <p:nvSpPr>
          <p:cNvPr id="2794" name="Image"/>
          <p:cNvSpPr/>
          <p:nvPr>
            <p:ph type="pic" sz="quarter" idx="23"/>
          </p:nvPr>
        </p:nvSpPr>
        <p:spPr>
          <a:xfrm>
            <a:off x="2786744" y="4116532"/>
            <a:ext cx="2416633" cy="1375069"/>
          </a:xfrm>
          <a:prstGeom prst="rect">
            <a:avLst/>
          </a:prstGeom>
        </p:spPr>
        <p:txBody>
          <a:bodyPr lIns="91439" tIns="45719" rIns="91439" bIns="45719">
            <a:noAutofit/>
          </a:bodyPr>
          <a:lstStyle/>
          <a:p>
            <a:pPr/>
          </a:p>
        </p:txBody>
      </p:sp>
      <p:sp>
        <p:nvSpPr>
          <p:cNvPr id="279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5_Custom Layout">
    <p:spTree>
      <p:nvGrpSpPr>
        <p:cNvPr id="1" name=""/>
        <p:cNvGrpSpPr/>
        <p:nvPr/>
      </p:nvGrpSpPr>
      <p:grpSpPr>
        <a:xfrm>
          <a:off x="0" y="0"/>
          <a:ext cx="0" cy="0"/>
          <a:chOff x="0" y="0"/>
          <a:chExt cx="0" cy="0"/>
        </a:xfrm>
      </p:grpSpPr>
      <p:sp>
        <p:nvSpPr>
          <p:cNvPr id="2802" name="Rectangle"/>
          <p:cNvSpPr/>
          <p:nvPr/>
        </p:nvSpPr>
        <p:spPr>
          <a:xfrm>
            <a:off x="8008373" y="849985"/>
            <a:ext cx="1135632" cy="515076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03" name="Image"/>
          <p:cNvSpPr/>
          <p:nvPr>
            <p:ph type="pic" sz="quarter" idx="21"/>
          </p:nvPr>
        </p:nvSpPr>
        <p:spPr>
          <a:xfrm>
            <a:off x="3747465" y="1593054"/>
            <a:ext cx="1518117" cy="1400179"/>
          </a:xfrm>
          <a:prstGeom prst="rect">
            <a:avLst/>
          </a:prstGeom>
        </p:spPr>
        <p:txBody>
          <a:bodyPr lIns="91439" tIns="45719" rIns="91439" bIns="45719">
            <a:noAutofit/>
          </a:bodyPr>
          <a:lstStyle/>
          <a:p>
            <a:pPr/>
          </a:p>
        </p:txBody>
      </p:sp>
      <p:sp>
        <p:nvSpPr>
          <p:cNvPr id="2804" name="Image"/>
          <p:cNvSpPr/>
          <p:nvPr>
            <p:ph type="pic" sz="quarter" idx="22"/>
          </p:nvPr>
        </p:nvSpPr>
        <p:spPr>
          <a:xfrm>
            <a:off x="5411063" y="1593054"/>
            <a:ext cx="1518117" cy="1400179"/>
          </a:xfrm>
          <a:prstGeom prst="rect">
            <a:avLst/>
          </a:prstGeom>
        </p:spPr>
        <p:txBody>
          <a:bodyPr lIns="91439" tIns="45719" rIns="91439" bIns="45719">
            <a:noAutofit/>
          </a:bodyPr>
          <a:lstStyle/>
          <a:p>
            <a:pPr/>
          </a:p>
        </p:txBody>
      </p:sp>
      <p:sp>
        <p:nvSpPr>
          <p:cNvPr id="2805" name="Image"/>
          <p:cNvSpPr/>
          <p:nvPr>
            <p:ph type="pic" sz="quarter" idx="23"/>
          </p:nvPr>
        </p:nvSpPr>
        <p:spPr>
          <a:xfrm>
            <a:off x="7074661" y="1593054"/>
            <a:ext cx="1518117" cy="1400179"/>
          </a:xfrm>
          <a:prstGeom prst="rect">
            <a:avLst/>
          </a:prstGeom>
        </p:spPr>
        <p:txBody>
          <a:bodyPr lIns="91439" tIns="45719" rIns="91439" bIns="45719">
            <a:noAutofit/>
          </a:bodyPr>
          <a:lstStyle/>
          <a:p>
            <a:pPr/>
          </a:p>
        </p:txBody>
      </p:sp>
      <p:sp>
        <p:nvSpPr>
          <p:cNvPr id="2806" name="Image"/>
          <p:cNvSpPr/>
          <p:nvPr>
            <p:ph type="pic" sz="quarter" idx="24"/>
          </p:nvPr>
        </p:nvSpPr>
        <p:spPr>
          <a:xfrm>
            <a:off x="3747465" y="3579016"/>
            <a:ext cx="1518117" cy="1400181"/>
          </a:xfrm>
          <a:prstGeom prst="rect">
            <a:avLst/>
          </a:prstGeom>
        </p:spPr>
        <p:txBody>
          <a:bodyPr lIns="91439" tIns="45719" rIns="91439" bIns="45719">
            <a:noAutofit/>
          </a:bodyPr>
          <a:lstStyle/>
          <a:p>
            <a:pPr/>
          </a:p>
        </p:txBody>
      </p:sp>
      <p:sp>
        <p:nvSpPr>
          <p:cNvPr id="2807" name="Image"/>
          <p:cNvSpPr/>
          <p:nvPr>
            <p:ph type="pic" sz="quarter" idx="25"/>
          </p:nvPr>
        </p:nvSpPr>
        <p:spPr>
          <a:xfrm>
            <a:off x="5411063" y="3579016"/>
            <a:ext cx="1518117" cy="1400181"/>
          </a:xfrm>
          <a:prstGeom prst="rect">
            <a:avLst/>
          </a:prstGeom>
        </p:spPr>
        <p:txBody>
          <a:bodyPr lIns="91439" tIns="45719" rIns="91439" bIns="45719">
            <a:noAutofit/>
          </a:bodyPr>
          <a:lstStyle/>
          <a:p>
            <a:pPr/>
          </a:p>
        </p:txBody>
      </p:sp>
      <p:sp>
        <p:nvSpPr>
          <p:cNvPr id="2808" name="Image"/>
          <p:cNvSpPr/>
          <p:nvPr>
            <p:ph type="pic" sz="quarter" idx="26"/>
          </p:nvPr>
        </p:nvSpPr>
        <p:spPr>
          <a:xfrm>
            <a:off x="7074661" y="3579016"/>
            <a:ext cx="1518117" cy="1400181"/>
          </a:xfrm>
          <a:prstGeom prst="rect">
            <a:avLst/>
          </a:prstGeom>
        </p:spPr>
        <p:txBody>
          <a:bodyPr lIns="91439" tIns="45719" rIns="91439" bIns="45719">
            <a:noAutofit/>
          </a:bodyPr>
          <a:lstStyle/>
          <a:p>
            <a:pPr/>
          </a:p>
        </p:txBody>
      </p:sp>
      <p:sp>
        <p:nvSpPr>
          <p:cNvPr id="280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6_Custom Layout">
    <p:spTree>
      <p:nvGrpSpPr>
        <p:cNvPr id="1" name=""/>
        <p:cNvGrpSpPr/>
        <p:nvPr/>
      </p:nvGrpSpPr>
      <p:grpSpPr>
        <a:xfrm>
          <a:off x="0" y="0"/>
          <a:ext cx="0" cy="0"/>
          <a:chOff x="0" y="0"/>
          <a:chExt cx="0" cy="0"/>
        </a:xfrm>
      </p:grpSpPr>
      <p:sp>
        <p:nvSpPr>
          <p:cNvPr id="2816" name="Rectangle"/>
          <p:cNvSpPr/>
          <p:nvPr/>
        </p:nvSpPr>
        <p:spPr>
          <a:xfrm>
            <a:off x="4187535" y="857248"/>
            <a:ext cx="12988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17" name="Image"/>
          <p:cNvSpPr/>
          <p:nvPr>
            <p:ph type="pic" sz="quarter" idx="21"/>
          </p:nvPr>
        </p:nvSpPr>
        <p:spPr>
          <a:xfrm>
            <a:off x="542926" y="1378742"/>
            <a:ext cx="1843092" cy="3205721"/>
          </a:xfrm>
          <a:prstGeom prst="rect">
            <a:avLst/>
          </a:prstGeom>
        </p:spPr>
        <p:txBody>
          <a:bodyPr lIns="91439" tIns="45719" rIns="91439" bIns="45719">
            <a:noAutofit/>
          </a:bodyPr>
          <a:lstStyle/>
          <a:p>
            <a:pPr/>
          </a:p>
        </p:txBody>
      </p:sp>
      <p:sp>
        <p:nvSpPr>
          <p:cNvPr id="2818" name="Image"/>
          <p:cNvSpPr/>
          <p:nvPr>
            <p:ph type="pic" sz="quarter" idx="22"/>
          </p:nvPr>
        </p:nvSpPr>
        <p:spPr>
          <a:xfrm>
            <a:off x="2512454" y="1378742"/>
            <a:ext cx="2443166" cy="4100518"/>
          </a:xfrm>
          <a:prstGeom prst="rect">
            <a:avLst/>
          </a:prstGeom>
        </p:spPr>
        <p:txBody>
          <a:bodyPr lIns="91439" tIns="45719" rIns="91439" bIns="45719">
            <a:noAutofit/>
          </a:bodyPr>
          <a:lstStyle/>
          <a:p>
            <a:pPr/>
          </a:p>
        </p:txBody>
      </p:sp>
      <p:sp>
        <p:nvSpPr>
          <p:cNvPr id="281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12"/>
            <a:ext cx="7772401" cy="1362076"/>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2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6939">
              <a:spcBef>
                <a:spcPts val="400"/>
              </a:spcBef>
              <a:buSzTx/>
              <a:buFontTx/>
              <a:buNone/>
              <a:defRPr sz="2000">
                <a:solidFill>
                  <a:srgbClr val="888888"/>
                </a:solidFill>
              </a:defRPr>
            </a:lvl2pPr>
            <a:lvl3pPr marL="0" indent="913882">
              <a:spcBef>
                <a:spcPts val="400"/>
              </a:spcBef>
              <a:buSzTx/>
              <a:buFontTx/>
              <a:buNone/>
              <a:defRPr sz="2000">
                <a:solidFill>
                  <a:srgbClr val="888888"/>
                </a:solidFill>
              </a:defRPr>
            </a:lvl3pPr>
            <a:lvl4pPr marL="0" indent="1370829">
              <a:spcBef>
                <a:spcPts val="400"/>
              </a:spcBef>
              <a:buSzTx/>
              <a:buFontTx/>
              <a:buNone/>
              <a:defRPr sz="2000">
                <a:solidFill>
                  <a:srgbClr val="888888"/>
                </a:solidFill>
              </a:defRPr>
            </a:lvl4pPr>
            <a:lvl5pPr marL="0" indent="1827771">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Slide">
    <p:spTree>
      <p:nvGrpSpPr>
        <p:cNvPr id="1" name=""/>
        <p:cNvGrpSpPr/>
        <p:nvPr/>
      </p:nvGrpSpPr>
      <p:grpSpPr>
        <a:xfrm>
          <a:off x="0" y="0"/>
          <a:ext cx="0" cy="0"/>
          <a:chOff x="0" y="0"/>
          <a:chExt cx="0" cy="0"/>
        </a:xfrm>
      </p:grpSpPr>
      <p:pic>
        <p:nvPicPr>
          <p:cNvPr id="268" name="Picture 3" descr="Picture 3"/>
          <p:cNvPicPr>
            <a:picLocks noChangeAspect="1"/>
          </p:cNvPicPr>
          <p:nvPr/>
        </p:nvPicPr>
        <p:blipFill>
          <a:blip r:embed="rId2">
            <a:extLst/>
          </a:blip>
          <a:stretch>
            <a:fillRect/>
          </a:stretch>
        </p:blipFill>
        <p:spPr>
          <a:xfrm>
            <a:off x="124644" y="257429"/>
            <a:ext cx="3345064" cy="907138"/>
          </a:xfrm>
          <a:prstGeom prst="rect">
            <a:avLst/>
          </a:prstGeom>
          <a:ln w="12700">
            <a:miter lim="400000"/>
          </a:ln>
        </p:spPr>
      </p:pic>
      <p:sp>
        <p:nvSpPr>
          <p:cNvPr id="269"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7_Custom Layout">
    <p:spTree>
      <p:nvGrpSpPr>
        <p:cNvPr id="1" name=""/>
        <p:cNvGrpSpPr/>
        <p:nvPr/>
      </p:nvGrpSpPr>
      <p:grpSpPr>
        <a:xfrm>
          <a:off x="0" y="0"/>
          <a:ext cx="0" cy="0"/>
          <a:chOff x="0" y="0"/>
          <a:chExt cx="0" cy="0"/>
        </a:xfrm>
      </p:grpSpPr>
      <p:sp>
        <p:nvSpPr>
          <p:cNvPr id="2826" name="Image"/>
          <p:cNvSpPr/>
          <p:nvPr>
            <p:ph type="pic" sz="quarter" idx="21"/>
          </p:nvPr>
        </p:nvSpPr>
        <p:spPr>
          <a:xfrm>
            <a:off x="619433" y="3032867"/>
            <a:ext cx="1907135" cy="2270335"/>
          </a:xfrm>
          <a:prstGeom prst="rect">
            <a:avLst/>
          </a:prstGeom>
        </p:spPr>
        <p:txBody>
          <a:bodyPr lIns="91439" tIns="45719" rIns="91439" bIns="45719">
            <a:noAutofit/>
          </a:bodyPr>
          <a:lstStyle/>
          <a:p>
            <a:pPr/>
          </a:p>
        </p:txBody>
      </p:sp>
      <p:sp>
        <p:nvSpPr>
          <p:cNvPr id="2827" name="Image"/>
          <p:cNvSpPr/>
          <p:nvPr>
            <p:ph type="pic" sz="quarter" idx="22"/>
          </p:nvPr>
        </p:nvSpPr>
        <p:spPr>
          <a:xfrm>
            <a:off x="2623685" y="3032867"/>
            <a:ext cx="1907130" cy="2270333"/>
          </a:xfrm>
          <a:prstGeom prst="rect">
            <a:avLst/>
          </a:prstGeom>
        </p:spPr>
        <p:txBody>
          <a:bodyPr lIns="91439" tIns="45719" rIns="91439" bIns="45719">
            <a:noAutofit/>
          </a:bodyPr>
          <a:lstStyle/>
          <a:p>
            <a:pPr/>
          </a:p>
        </p:txBody>
      </p:sp>
      <p:sp>
        <p:nvSpPr>
          <p:cNvPr id="2828" name="Image"/>
          <p:cNvSpPr/>
          <p:nvPr>
            <p:ph type="pic" sz="quarter" idx="23"/>
          </p:nvPr>
        </p:nvSpPr>
        <p:spPr>
          <a:xfrm>
            <a:off x="4627936" y="1554801"/>
            <a:ext cx="1907135" cy="2270332"/>
          </a:xfrm>
          <a:prstGeom prst="rect">
            <a:avLst/>
          </a:prstGeom>
        </p:spPr>
        <p:txBody>
          <a:bodyPr lIns="91439" tIns="45719" rIns="91439" bIns="45719">
            <a:noAutofit/>
          </a:bodyPr>
          <a:lstStyle/>
          <a:p>
            <a:pPr/>
          </a:p>
        </p:txBody>
      </p:sp>
      <p:sp>
        <p:nvSpPr>
          <p:cNvPr id="2829" name="Image"/>
          <p:cNvSpPr/>
          <p:nvPr>
            <p:ph type="pic" sz="quarter" idx="24"/>
          </p:nvPr>
        </p:nvSpPr>
        <p:spPr>
          <a:xfrm>
            <a:off x="6632188" y="1554801"/>
            <a:ext cx="1907135" cy="2270332"/>
          </a:xfrm>
          <a:prstGeom prst="rect">
            <a:avLst/>
          </a:prstGeom>
        </p:spPr>
        <p:txBody>
          <a:bodyPr lIns="91439" tIns="45719" rIns="91439" bIns="45719">
            <a:noAutofit/>
          </a:bodyPr>
          <a:lstStyle/>
          <a:p>
            <a:pPr/>
          </a:p>
        </p:txBody>
      </p:sp>
      <p:sp>
        <p:nvSpPr>
          <p:cNvPr id="283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8_Custom Layout">
    <p:spTree>
      <p:nvGrpSpPr>
        <p:cNvPr id="1" name=""/>
        <p:cNvGrpSpPr/>
        <p:nvPr/>
      </p:nvGrpSpPr>
      <p:grpSpPr>
        <a:xfrm>
          <a:off x="0" y="0"/>
          <a:ext cx="0" cy="0"/>
          <a:chOff x="0" y="0"/>
          <a:chExt cx="0" cy="0"/>
        </a:xfrm>
      </p:grpSpPr>
      <p:sp>
        <p:nvSpPr>
          <p:cNvPr id="2837" name="Rectangle"/>
          <p:cNvSpPr/>
          <p:nvPr/>
        </p:nvSpPr>
        <p:spPr>
          <a:xfrm flipH="1">
            <a:off x="-3" y="857248"/>
            <a:ext cx="3229904" cy="5143506"/>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38" name="Image"/>
          <p:cNvSpPr/>
          <p:nvPr>
            <p:ph type="pic" sz="half" idx="21"/>
          </p:nvPr>
        </p:nvSpPr>
        <p:spPr>
          <a:xfrm>
            <a:off x="619433" y="1388191"/>
            <a:ext cx="4667866" cy="3097162"/>
          </a:xfrm>
          <a:prstGeom prst="rect">
            <a:avLst/>
          </a:prstGeom>
        </p:spPr>
        <p:txBody>
          <a:bodyPr lIns="91439" tIns="45719" rIns="91439" bIns="45719">
            <a:noAutofit/>
          </a:bodyPr>
          <a:lstStyle/>
          <a:p>
            <a:pPr/>
          </a:p>
        </p:txBody>
      </p:sp>
      <p:sp>
        <p:nvSpPr>
          <p:cNvPr id="283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9_Custom Layout">
    <p:spTree>
      <p:nvGrpSpPr>
        <p:cNvPr id="1" name=""/>
        <p:cNvGrpSpPr/>
        <p:nvPr/>
      </p:nvGrpSpPr>
      <p:grpSpPr>
        <a:xfrm>
          <a:off x="0" y="0"/>
          <a:ext cx="0" cy="0"/>
          <a:chOff x="0" y="0"/>
          <a:chExt cx="0" cy="0"/>
        </a:xfrm>
      </p:grpSpPr>
      <p:sp>
        <p:nvSpPr>
          <p:cNvPr id="2846" name="Rectangle"/>
          <p:cNvSpPr/>
          <p:nvPr/>
        </p:nvSpPr>
        <p:spPr>
          <a:xfrm>
            <a:off x="-1" y="857250"/>
            <a:ext cx="9144001" cy="1471614"/>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47" name="Image"/>
          <p:cNvSpPr/>
          <p:nvPr>
            <p:ph type="pic" sz="quarter" idx="21"/>
          </p:nvPr>
        </p:nvSpPr>
        <p:spPr>
          <a:xfrm>
            <a:off x="811622" y="1809750"/>
            <a:ext cx="2234385" cy="2941074"/>
          </a:xfrm>
          <a:prstGeom prst="rect">
            <a:avLst/>
          </a:prstGeom>
        </p:spPr>
        <p:txBody>
          <a:bodyPr lIns="91439" tIns="45719" rIns="91439" bIns="45719">
            <a:noAutofit/>
          </a:bodyPr>
          <a:lstStyle/>
          <a:p>
            <a:pPr/>
          </a:p>
        </p:txBody>
      </p:sp>
      <p:sp>
        <p:nvSpPr>
          <p:cNvPr id="2848" name="Image"/>
          <p:cNvSpPr/>
          <p:nvPr>
            <p:ph type="pic" sz="quarter" idx="22"/>
          </p:nvPr>
        </p:nvSpPr>
        <p:spPr>
          <a:xfrm>
            <a:off x="3454810" y="1809750"/>
            <a:ext cx="2234385" cy="2941074"/>
          </a:xfrm>
          <a:prstGeom prst="rect">
            <a:avLst/>
          </a:prstGeom>
        </p:spPr>
        <p:txBody>
          <a:bodyPr lIns="91439" tIns="45719" rIns="91439" bIns="45719">
            <a:noAutofit/>
          </a:bodyPr>
          <a:lstStyle/>
          <a:p>
            <a:pPr/>
          </a:p>
        </p:txBody>
      </p:sp>
      <p:sp>
        <p:nvSpPr>
          <p:cNvPr id="2849" name="Image"/>
          <p:cNvSpPr/>
          <p:nvPr>
            <p:ph type="pic" sz="quarter" idx="23"/>
          </p:nvPr>
        </p:nvSpPr>
        <p:spPr>
          <a:xfrm>
            <a:off x="6097997" y="1809750"/>
            <a:ext cx="2234386" cy="2941075"/>
          </a:xfrm>
          <a:prstGeom prst="rect">
            <a:avLst/>
          </a:prstGeom>
        </p:spPr>
        <p:txBody>
          <a:bodyPr lIns="91439" tIns="45719" rIns="91439" bIns="45719">
            <a:noAutofit/>
          </a:bodyPr>
          <a:lstStyle/>
          <a:p>
            <a:pPr/>
          </a:p>
        </p:txBody>
      </p:sp>
      <p:sp>
        <p:nvSpPr>
          <p:cNvPr id="285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0_Custom Layout">
    <p:spTree>
      <p:nvGrpSpPr>
        <p:cNvPr id="1" name=""/>
        <p:cNvGrpSpPr/>
        <p:nvPr/>
      </p:nvGrpSpPr>
      <p:grpSpPr>
        <a:xfrm>
          <a:off x="0" y="0"/>
          <a:ext cx="0" cy="0"/>
          <a:chOff x="0" y="0"/>
          <a:chExt cx="0" cy="0"/>
        </a:xfrm>
      </p:grpSpPr>
      <p:sp>
        <p:nvSpPr>
          <p:cNvPr id="2857" name="Rectangle"/>
          <p:cNvSpPr/>
          <p:nvPr/>
        </p:nvSpPr>
        <p:spPr>
          <a:xfrm rot="5400000">
            <a:off x="3743518" y="2097695"/>
            <a:ext cx="5143506" cy="2662617"/>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58" name="Image"/>
          <p:cNvSpPr/>
          <p:nvPr>
            <p:ph type="pic" sz="quarter" idx="21"/>
          </p:nvPr>
        </p:nvSpPr>
        <p:spPr>
          <a:xfrm>
            <a:off x="4096430" y="1504603"/>
            <a:ext cx="3550151" cy="1924401"/>
          </a:xfrm>
          <a:prstGeom prst="rect">
            <a:avLst/>
          </a:prstGeom>
        </p:spPr>
        <p:txBody>
          <a:bodyPr lIns="91439" tIns="45719" rIns="91439" bIns="45719">
            <a:noAutofit/>
          </a:bodyPr>
          <a:lstStyle/>
          <a:p>
            <a:pPr/>
          </a:p>
        </p:txBody>
      </p:sp>
      <p:sp>
        <p:nvSpPr>
          <p:cNvPr id="2859" name="Image"/>
          <p:cNvSpPr/>
          <p:nvPr>
            <p:ph type="pic" sz="quarter" idx="22"/>
          </p:nvPr>
        </p:nvSpPr>
        <p:spPr>
          <a:xfrm>
            <a:off x="4983967" y="3429001"/>
            <a:ext cx="3550151" cy="1924400"/>
          </a:xfrm>
          <a:prstGeom prst="rect">
            <a:avLst/>
          </a:prstGeom>
        </p:spPr>
        <p:txBody>
          <a:bodyPr lIns="91439" tIns="45719" rIns="91439" bIns="45719">
            <a:noAutofit/>
          </a:bodyPr>
          <a:lstStyle/>
          <a:p>
            <a:pPr/>
          </a:p>
        </p:txBody>
      </p:sp>
      <p:sp>
        <p:nvSpPr>
          <p:cNvPr id="286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1_Custom Layout">
    <p:spTree>
      <p:nvGrpSpPr>
        <p:cNvPr id="1" name=""/>
        <p:cNvGrpSpPr/>
        <p:nvPr/>
      </p:nvGrpSpPr>
      <p:grpSpPr>
        <a:xfrm>
          <a:off x="0" y="0"/>
          <a:ext cx="0" cy="0"/>
          <a:chOff x="0" y="0"/>
          <a:chExt cx="0" cy="0"/>
        </a:xfrm>
      </p:grpSpPr>
      <p:grpSp>
        <p:nvGrpSpPr>
          <p:cNvPr id="2869" name="Group"/>
          <p:cNvGrpSpPr/>
          <p:nvPr/>
        </p:nvGrpSpPr>
        <p:grpSpPr>
          <a:xfrm>
            <a:off x="5359182" y="849979"/>
            <a:ext cx="3784822" cy="5150781"/>
            <a:chOff x="0" y="-1"/>
            <a:chExt cx="3784821" cy="5150780"/>
          </a:xfrm>
        </p:grpSpPr>
        <p:sp>
          <p:nvSpPr>
            <p:cNvPr id="2867" name="Rectangle"/>
            <p:cNvSpPr/>
            <p:nvPr/>
          </p:nvSpPr>
          <p:spPr>
            <a:xfrm>
              <a:off x="-1" y="-2"/>
              <a:ext cx="698717" cy="5150781"/>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868" name="Rectangle"/>
            <p:cNvSpPr/>
            <p:nvPr/>
          </p:nvSpPr>
          <p:spPr>
            <a:xfrm>
              <a:off x="698712" y="7264"/>
              <a:ext cx="3086109" cy="5143514"/>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870" name="Image"/>
          <p:cNvSpPr/>
          <p:nvPr>
            <p:ph type="pic" sz="quarter" idx="21"/>
          </p:nvPr>
        </p:nvSpPr>
        <p:spPr>
          <a:xfrm>
            <a:off x="4070556" y="1388192"/>
            <a:ext cx="2898064" cy="4092681"/>
          </a:xfrm>
          <a:prstGeom prst="rect">
            <a:avLst/>
          </a:prstGeom>
        </p:spPr>
        <p:txBody>
          <a:bodyPr lIns="91439" tIns="45719" rIns="91439" bIns="45719">
            <a:noAutofit/>
          </a:bodyPr>
          <a:lstStyle/>
          <a:p>
            <a:pPr/>
          </a:p>
        </p:txBody>
      </p:sp>
      <p:sp>
        <p:nvSpPr>
          <p:cNvPr id="287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2_Custom Layout">
    <p:spTree>
      <p:nvGrpSpPr>
        <p:cNvPr id="1" name=""/>
        <p:cNvGrpSpPr/>
        <p:nvPr/>
      </p:nvGrpSpPr>
      <p:grpSpPr>
        <a:xfrm>
          <a:off x="0" y="0"/>
          <a:ext cx="0" cy="0"/>
          <a:chOff x="0" y="0"/>
          <a:chExt cx="0" cy="0"/>
        </a:xfrm>
      </p:grpSpPr>
      <p:sp>
        <p:nvSpPr>
          <p:cNvPr id="2878" name="Rectangle"/>
          <p:cNvSpPr/>
          <p:nvPr/>
        </p:nvSpPr>
        <p:spPr>
          <a:xfrm>
            <a:off x="571499" y="4081786"/>
            <a:ext cx="8001004" cy="1410320"/>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79" name="Image"/>
          <p:cNvSpPr/>
          <p:nvPr>
            <p:ph type="pic" sz="quarter" idx="21"/>
          </p:nvPr>
        </p:nvSpPr>
        <p:spPr>
          <a:xfrm>
            <a:off x="1266288" y="1471612"/>
            <a:ext cx="1678086" cy="3588588"/>
          </a:xfrm>
          <a:prstGeom prst="rect">
            <a:avLst/>
          </a:prstGeom>
        </p:spPr>
        <p:txBody>
          <a:bodyPr lIns="91439" tIns="45719" rIns="91439" bIns="45719">
            <a:noAutofit/>
          </a:bodyPr>
          <a:lstStyle/>
          <a:p>
            <a:pPr/>
          </a:p>
        </p:txBody>
      </p:sp>
      <p:sp>
        <p:nvSpPr>
          <p:cNvPr id="288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3_Custom Layout">
    <p:spTree>
      <p:nvGrpSpPr>
        <p:cNvPr id="1" name=""/>
        <p:cNvGrpSpPr/>
        <p:nvPr/>
      </p:nvGrpSpPr>
      <p:grpSpPr>
        <a:xfrm>
          <a:off x="0" y="0"/>
          <a:ext cx="0" cy="0"/>
          <a:chOff x="0" y="0"/>
          <a:chExt cx="0" cy="0"/>
        </a:xfrm>
      </p:grpSpPr>
      <p:sp>
        <p:nvSpPr>
          <p:cNvPr id="2887" name="Rectangle"/>
          <p:cNvSpPr/>
          <p:nvPr/>
        </p:nvSpPr>
        <p:spPr>
          <a:xfrm flipH="1" rot="16200000">
            <a:off x="3611973" y="-2754723"/>
            <a:ext cx="1920060" cy="9144002"/>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2888" name="Image"/>
          <p:cNvSpPr/>
          <p:nvPr>
            <p:ph type="pic" sz="quarter" idx="21"/>
          </p:nvPr>
        </p:nvSpPr>
        <p:spPr>
          <a:xfrm>
            <a:off x="5257432" y="1913888"/>
            <a:ext cx="2888678" cy="1828802"/>
          </a:xfrm>
          <a:prstGeom prst="rect">
            <a:avLst/>
          </a:prstGeom>
        </p:spPr>
        <p:txBody>
          <a:bodyPr lIns="91439" tIns="45719" rIns="91439" bIns="45719">
            <a:noAutofit/>
          </a:bodyPr>
          <a:lstStyle/>
          <a:p>
            <a:pPr/>
          </a:p>
        </p:txBody>
      </p:sp>
      <p:sp>
        <p:nvSpPr>
          <p:cNvPr id="288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4_Custom Layout">
    <p:spTree>
      <p:nvGrpSpPr>
        <p:cNvPr id="1" name=""/>
        <p:cNvGrpSpPr/>
        <p:nvPr/>
      </p:nvGrpSpPr>
      <p:grpSpPr>
        <a:xfrm>
          <a:off x="0" y="0"/>
          <a:ext cx="0" cy="0"/>
          <a:chOff x="0" y="0"/>
          <a:chExt cx="0" cy="0"/>
        </a:xfrm>
      </p:grpSpPr>
      <p:grpSp>
        <p:nvGrpSpPr>
          <p:cNvPr id="2898" name="Group"/>
          <p:cNvGrpSpPr/>
          <p:nvPr/>
        </p:nvGrpSpPr>
        <p:grpSpPr>
          <a:xfrm>
            <a:off x="-7" y="857243"/>
            <a:ext cx="3621538" cy="5150781"/>
            <a:chOff x="0" y="-1"/>
            <a:chExt cx="3621536" cy="5150780"/>
          </a:xfrm>
        </p:grpSpPr>
        <p:sp>
          <p:nvSpPr>
            <p:cNvPr id="2896" name="Rectangle"/>
            <p:cNvSpPr/>
            <p:nvPr/>
          </p:nvSpPr>
          <p:spPr>
            <a:xfrm flipH="1">
              <a:off x="2922819" y="-2"/>
              <a:ext cx="698718" cy="5150781"/>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2897" name="Rectangle"/>
            <p:cNvSpPr/>
            <p:nvPr/>
          </p:nvSpPr>
          <p:spPr>
            <a:xfrm flipH="1">
              <a:off x="-1" y="-2"/>
              <a:ext cx="2922824" cy="5150781"/>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2899" name="Image"/>
          <p:cNvSpPr/>
          <p:nvPr>
            <p:ph type="pic" sz="quarter" idx="21"/>
          </p:nvPr>
        </p:nvSpPr>
        <p:spPr>
          <a:xfrm>
            <a:off x="2295525" y="1762125"/>
            <a:ext cx="2543176" cy="3323417"/>
          </a:xfrm>
          <a:prstGeom prst="rect">
            <a:avLst/>
          </a:prstGeom>
        </p:spPr>
        <p:txBody>
          <a:bodyPr lIns="91439" tIns="45719" rIns="91439" bIns="45719">
            <a:noAutofit/>
          </a:bodyPr>
          <a:lstStyle/>
          <a:p>
            <a:pPr/>
          </a:p>
        </p:txBody>
      </p:sp>
      <p:sp>
        <p:nvSpPr>
          <p:cNvPr id="290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Title Slide">
    <p:spTree>
      <p:nvGrpSpPr>
        <p:cNvPr id="1" name=""/>
        <p:cNvGrpSpPr/>
        <p:nvPr/>
      </p:nvGrpSpPr>
      <p:grpSpPr>
        <a:xfrm>
          <a:off x="0" y="0"/>
          <a:ext cx="0" cy="0"/>
          <a:chOff x="0" y="0"/>
          <a:chExt cx="0" cy="0"/>
        </a:xfrm>
      </p:grpSpPr>
      <p:sp>
        <p:nvSpPr>
          <p:cNvPr id="2907" name="Title Text"/>
          <p:cNvSpPr txBox="1"/>
          <p:nvPr>
            <p:ph type="title"/>
          </p:nvPr>
        </p:nvSpPr>
        <p:spPr>
          <a:xfrm>
            <a:off x="685800" y="1122362"/>
            <a:ext cx="7772400" cy="2387602"/>
          </a:xfrm>
          <a:prstGeom prst="rect">
            <a:avLst/>
          </a:prstGeom>
        </p:spPr>
        <p:txBody>
          <a:bodyPr lIns="45718" tIns="45718" rIns="45718" bIns="45718" anchor="b"/>
          <a:lstStyle>
            <a:lvl1pPr defTabSz="886667">
              <a:lnSpc>
                <a:spcPct val="90000"/>
              </a:lnSpc>
              <a:defRPr sz="5800"/>
            </a:lvl1pPr>
          </a:lstStyle>
          <a:p>
            <a:pPr/>
            <a:r>
              <a:t>Title Text</a:t>
            </a:r>
          </a:p>
        </p:txBody>
      </p:sp>
      <p:sp>
        <p:nvSpPr>
          <p:cNvPr id="2908" name="Body Level One…"/>
          <p:cNvSpPr txBox="1"/>
          <p:nvPr>
            <p:ph type="body" sz="quarter" idx="1"/>
          </p:nvPr>
        </p:nvSpPr>
        <p:spPr>
          <a:xfrm>
            <a:off x="1143000" y="3602037"/>
            <a:ext cx="6858000" cy="1655765"/>
          </a:xfrm>
          <a:prstGeom prst="rect">
            <a:avLst/>
          </a:prstGeom>
        </p:spPr>
        <p:txBody>
          <a:bodyPr lIns="45718" tIns="45718" rIns="45718" bIns="45718"/>
          <a:lstStyle>
            <a:lvl1pPr marL="0" indent="0" algn="ctr" defTabSz="886667">
              <a:lnSpc>
                <a:spcPct val="90000"/>
              </a:lnSpc>
              <a:spcBef>
                <a:spcPts val="900"/>
              </a:spcBef>
              <a:buSzTx/>
              <a:buFontTx/>
              <a:buNone/>
              <a:defRPr sz="2300"/>
            </a:lvl1pPr>
            <a:lvl2pPr marL="0" indent="0" algn="ctr" defTabSz="886667">
              <a:lnSpc>
                <a:spcPct val="90000"/>
              </a:lnSpc>
              <a:spcBef>
                <a:spcPts val="900"/>
              </a:spcBef>
              <a:buSzTx/>
              <a:buFontTx/>
              <a:buNone/>
              <a:defRPr sz="2300"/>
            </a:lvl2pPr>
            <a:lvl3pPr marL="0" indent="0" algn="ctr" defTabSz="886667">
              <a:lnSpc>
                <a:spcPct val="90000"/>
              </a:lnSpc>
              <a:spcBef>
                <a:spcPts val="900"/>
              </a:spcBef>
              <a:buSzTx/>
              <a:buFontTx/>
              <a:buNone/>
              <a:defRPr sz="2300"/>
            </a:lvl3pPr>
            <a:lvl4pPr marL="0" indent="0" algn="ctr" defTabSz="886667">
              <a:lnSpc>
                <a:spcPct val="90000"/>
              </a:lnSpc>
              <a:spcBef>
                <a:spcPts val="900"/>
              </a:spcBef>
              <a:buSzTx/>
              <a:buFontTx/>
              <a:buNone/>
              <a:defRPr sz="2300"/>
            </a:lvl4pPr>
            <a:lvl5pPr marL="0" indent="0" algn="ctr" defTabSz="886667">
              <a:lnSpc>
                <a:spcPct val="90000"/>
              </a:lnSpc>
              <a:spcBef>
                <a:spcPts val="900"/>
              </a:spcBef>
              <a:buSzTx/>
              <a:buFontTx/>
              <a:buNone/>
              <a:defRPr sz="2300"/>
            </a:lvl5pPr>
          </a:lstStyle>
          <a:p>
            <a:pPr/>
            <a:r>
              <a:t>Body Level One</a:t>
            </a:r>
          </a:p>
          <a:p>
            <a:pPr lvl="1"/>
            <a:r>
              <a:t>Body Level Two</a:t>
            </a:r>
          </a:p>
          <a:p>
            <a:pPr lvl="2"/>
            <a:r>
              <a:t>Body Level Three</a:t>
            </a:r>
          </a:p>
          <a:p>
            <a:pPr lvl="3"/>
            <a:r>
              <a:t>Body Level Four</a:t>
            </a:r>
          </a:p>
          <a:p>
            <a:pPr lvl="4"/>
            <a:r>
              <a:t>Body Level Five</a:t>
            </a:r>
          </a:p>
        </p:txBody>
      </p:sp>
      <p:sp>
        <p:nvSpPr>
          <p:cNvPr id="2909"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Title and Content">
    <p:spTree>
      <p:nvGrpSpPr>
        <p:cNvPr id="1" name=""/>
        <p:cNvGrpSpPr/>
        <p:nvPr/>
      </p:nvGrpSpPr>
      <p:grpSpPr>
        <a:xfrm>
          <a:off x="0" y="0"/>
          <a:ext cx="0" cy="0"/>
          <a:chOff x="0" y="0"/>
          <a:chExt cx="0" cy="0"/>
        </a:xfrm>
      </p:grpSpPr>
      <p:sp>
        <p:nvSpPr>
          <p:cNvPr id="2916" name="Title Text"/>
          <p:cNvSpPr txBox="1"/>
          <p:nvPr>
            <p:ph type="title"/>
          </p:nvPr>
        </p:nvSpPr>
        <p:spPr>
          <a:xfrm>
            <a:off x="629228" y="365592"/>
            <a:ext cx="7885546" cy="1325099"/>
          </a:xfrm>
          <a:prstGeom prst="rect">
            <a:avLst/>
          </a:prstGeom>
        </p:spPr>
        <p:txBody>
          <a:bodyPr lIns="45718" tIns="45718" rIns="45718" bIns="45718"/>
          <a:lstStyle>
            <a:lvl1pPr algn="l" defTabSz="886667">
              <a:lnSpc>
                <a:spcPct val="90000"/>
              </a:lnSpc>
              <a:defRPr sz="4200"/>
            </a:lvl1pPr>
          </a:lstStyle>
          <a:p>
            <a:pPr/>
            <a:r>
              <a:t>Title Text</a:t>
            </a:r>
          </a:p>
        </p:txBody>
      </p:sp>
      <p:sp>
        <p:nvSpPr>
          <p:cNvPr id="2917" name="Body Level One…"/>
          <p:cNvSpPr txBox="1"/>
          <p:nvPr>
            <p:ph type="body" idx="1"/>
          </p:nvPr>
        </p:nvSpPr>
        <p:spPr>
          <a:xfrm>
            <a:off x="629228" y="1825157"/>
            <a:ext cx="7885546" cy="4352089"/>
          </a:xfrm>
          <a:prstGeom prst="rect">
            <a:avLst/>
          </a:prstGeom>
        </p:spPr>
        <p:txBody>
          <a:bodyPr lIns="45718" tIns="45718" rIns="45718" bIns="45718"/>
          <a:lstStyle>
            <a:lvl1pPr marL="221315" indent="-221315" defTabSz="886667">
              <a:lnSpc>
                <a:spcPct val="90000"/>
              </a:lnSpc>
              <a:spcBef>
                <a:spcPts val="900"/>
              </a:spcBef>
              <a:defRPr sz="2600"/>
            </a:lvl1pPr>
            <a:lvl2pPr marL="705590" indent="-261555" defTabSz="886667">
              <a:lnSpc>
                <a:spcPct val="90000"/>
              </a:lnSpc>
              <a:spcBef>
                <a:spcPts val="900"/>
              </a:spcBef>
              <a:buChar char="•"/>
              <a:defRPr sz="2600"/>
            </a:lvl2pPr>
            <a:lvl3pPr marL="1190921" indent="-302853" defTabSz="886667">
              <a:lnSpc>
                <a:spcPct val="90000"/>
              </a:lnSpc>
              <a:spcBef>
                <a:spcPts val="900"/>
              </a:spcBef>
              <a:defRPr sz="2600"/>
            </a:lvl3pPr>
            <a:lvl4pPr marL="1690340" indent="-359638" defTabSz="886667">
              <a:lnSpc>
                <a:spcPct val="90000"/>
              </a:lnSpc>
              <a:spcBef>
                <a:spcPts val="900"/>
              </a:spcBef>
              <a:buChar char="•"/>
              <a:defRPr sz="2600"/>
            </a:lvl4pPr>
            <a:lvl5pPr marL="2134374" indent="-359636" defTabSz="886667">
              <a:lnSpc>
                <a:spcPct val="90000"/>
              </a:lnSpc>
              <a:spcBef>
                <a:spcPts val="900"/>
              </a:spcBef>
              <a:buChar char="•"/>
              <a:defRPr sz="2600"/>
            </a:lvl5pPr>
          </a:lstStyle>
          <a:p>
            <a:pPr/>
            <a:r>
              <a:t>Body Level One</a:t>
            </a:r>
          </a:p>
          <a:p>
            <a:pPr lvl="1"/>
            <a:r>
              <a:t>Body Level Two</a:t>
            </a:r>
          </a:p>
          <a:p>
            <a:pPr lvl="2"/>
            <a:r>
              <a:t>Body Level Three</a:t>
            </a:r>
          </a:p>
          <a:p>
            <a:pPr lvl="3"/>
            <a:r>
              <a:t>Body Level Four</a:t>
            </a:r>
          </a:p>
          <a:p>
            <a:pPr lvl="4"/>
            <a:r>
              <a:t>Body Level Five</a:t>
            </a:r>
          </a:p>
        </p:txBody>
      </p:sp>
      <p:sp>
        <p:nvSpPr>
          <p:cNvPr id="2918"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Vertical Title and Text">
    <p:spTree>
      <p:nvGrpSpPr>
        <p:cNvPr id="1" name=""/>
        <p:cNvGrpSpPr/>
        <p:nvPr/>
      </p:nvGrpSpPr>
      <p:grpSpPr>
        <a:xfrm>
          <a:off x="0" y="0"/>
          <a:ext cx="0" cy="0"/>
          <a:chOff x="0" y="0"/>
          <a:chExt cx="0" cy="0"/>
        </a:xfrm>
      </p:grpSpPr>
      <p:sp>
        <p:nvSpPr>
          <p:cNvPr id="27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Section Header">
    <p:spTree>
      <p:nvGrpSpPr>
        <p:cNvPr id="1" name=""/>
        <p:cNvGrpSpPr/>
        <p:nvPr/>
      </p:nvGrpSpPr>
      <p:grpSpPr>
        <a:xfrm>
          <a:off x="0" y="0"/>
          <a:ext cx="0" cy="0"/>
          <a:chOff x="0" y="0"/>
          <a:chExt cx="0" cy="0"/>
        </a:xfrm>
      </p:grpSpPr>
      <p:sp>
        <p:nvSpPr>
          <p:cNvPr id="2925" name="Title Text"/>
          <p:cNvSpPr txBox="1"/>
          <p:nvPr>
            <p:ph type="title"/>
          </p:nvPr>
        </p:nvSpPr>
        <p:spPr>
          <a:xfrm>
            <a:off x="623887" y="1709740"/>
            <a:ext cx="7886703" cy="2852739"/>
          </a:xfrm>
          <a:prstGeom prst="rect">
            <a:avLst/>
          </a:prstGeom>
        </p:spPr>
        <p:txBody>
          <a:bodyPr lIns="45718" tIns="45718" rIns="45718" bIns="45718" anchor="b"/>
          <a:lstStyle>
            <a:lvl1pPr algn="l" defTabSz="886667">
              <a:lnSpc>
                <a:spcPct val="90000"/>
              </a:lnSpc>
              <a:defRPr sz="5800"/>
            </a:lvl1pPr>
          </a:lstStyle>
          <a:p>
            <a:pPr/>
            <a:r>
              <a:t>Title Text</a:t>
            </a:r>
          </a:p>
        </p:txBody>
      </p:sp>
      <p:sp>
        <p:nvSpPr>
          <p:cNvPr id="2926" name="Body Level One…"/>
          <p:cNvSpPr txBox="1"/>
          <p:nvPr>
            <p:ph type="body" sz="quarter" idx="1"/>
          </p:nvPr>
        </p:nvSpPr>
        <p:spPr>
          <a:xfrm>
            <a:off x="623887" y="4589464"/>
            <a:ext cx="7886703" cy="1500190"/>
          </a:xfrm>
          <a:prstGeom prst="rect">
            <a:avLst/>
          </a:prstGeom>
        </p:spPr>
        <p:txBody>
          <a:bodyPr lIns="45718" tIns="45718" rIns="45718" bIns="45718"/>
          <a:lstStyle>
            <a:lvl1pPr marL="0" indent="0" defTabSz="886667">
              <a:lnSpc>
                <a:spcPct val="90000"/>
              </a:lnSpc>
              <a:spcBef>
                <a:spcPts val="900"/>
              </a:spcBef>
              <a:buSzTx/>
              <a:buFontTx/>
              <a:buNone/>
              <a:defRPr sz="2300"/>
            </a:lvl1pPr>
            <a:lvl2pPr marL="0" indent="0" defTabSz="886667">
              <a:lnSpc>
                <a:spcPct val="90000"/>
              </a:lnSpc>
              <a:spcBef>
                <a:spcPts val="900"/>
              </a:spcBef>
              <a:buSzTx/>
              <a:buFontTx/>
              <a:buNone/>
              <a:defRPr sz="2300"/>
            </a:lvl2pPr>
            <a:lvl3pPr marL="0" indent="0" defTabSz="886667">
              <a:lnSpc>
                <a:spcPct val="90000"/>
              </a:lnSpc>
              <a:spcBef>
                <a:spcPts val="900"/>
              </a:spcBef>
              <a:buSzTx/>
              <a:buFontTx/>
              <a:buNone/>
              <a:defRPr sz="2300"/>
            </a:lvl3pPr>
            <a:lvl4pPr marL="0" indent="0" defTabSz="886667">
              <a:lnSpc>
                <a:spcPct val="90000"/>
              </a:lnSpc>
              <a:spcBef>
                <a:spcPts val="900"/>
              </a:spcBef>
              <a:buSzTx/>
              <a:buFontTx/>
              <a:buNone/>
              <a:defRPr sz="2300"/>
            </a:lvl4pPr>
            <a:lvl5pPr marL="0" indent="0" defTabSz="886667">
              <a:lnSpc>
                <a:spcPct val="90000"/>
              </a:lnSpc>
              <a:spcBef>
                <a:spcPts val="900"/>
              </a:spcBef>
              <a:buSzTx/>
              <a:buFontTx/>
              <a:buNone/>
              <a:defRPr sz="2300"/>
            </a:lvl5pPr>
          </a:lstStyle>
          <a:p>
            <a:pPr/>
            <a:r>
              <a:t>Body Level One</a:t>
            </a:r>
          </a:p>
          <a:p>
            <a:pPr lvl="1"/>
            <a:r>
              <a:t>Body Level Two</a:t>
            </a:r>
          </a:p>
          <a:p>
            <a:pPr lvl="2"/>
            <a:r>
              <a:t>Body Level Three</a:t>
            </a:r>
          </a:p>
          <a:p>
            <a:pPr lvl="3"/>
            <a:r>
              <a:t>Body Level Four</a:t>
            </a:r>
          </a:p>
          <a:p>
            <a:pPr lvl="4"/>
            <a:r>
              <a:t>Body Level Five</a:t>
            </a:r>
          </a:p>
        </p:txBody>
      </p:sp>
      <p:sp>
        <p:nvSpPr>
          <p:cNvPr id="2927"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wo Content">
    <p:spTree>
      <p:nvGrpSpPr>
        <p:cNvPr id="1" name=""/>
        <p:cNvGrpSpPr/>
        <p:nvPr/>
      </p:nvGrpSpPr>
      <p:grpSpPr>
        <a:xfrm>
          <a:off x="0" y="0"/>
          <a:ext cx="0" cy="0"/>
          <a:chOff x="0" y="0"/>
          <a:chExt cx="0" cy="0"/>
        </a:xfrm>
      </p:grpSpPr>
      <p:sp>
        <p:nvSpPr>
          <p:cNvPr id="2934" name="Title Text"/>
          <p:cNvSpPr txBox="1"/>
          <p:nvPr>
            <p:ph type="title"/>
          </p:nvPr>
        </p:nvSpPr>
        <p:spPr>
          <a:xfrm>
            <a:off x="629228" y="365592"/>
            <a:ext cx="7885546" cy="1325099"/>
          </a:xfrm>
          <a:prstGeom prst="rect">
            <a:avLst/>
          </a:prstGeom>
        </p:spPr>
        <p:txBody>
          <a:bodyPr lIns="45718" tIns="45718" rIns="45718" bIns="45718"/>
          <a:lstStyle>
            <a:lvl1pPr algn="l" defTabSz="886667">
              <a:lnSpc>
                <a:spcPct val="90000"/>
              </a:lnSpc>
              <a:defRPr sz="4200"/>
            </a:lvl1pPr>
          </a:lstStyle>
          <a:p>
            <a:pPr/>
            <a:r>
              <a:t>Title Text</a:t>
            </a:r>
          </a:p>
        </p:txBody>
      </p:sp>
      <p:sp>
        <p:nvSpPr>
          <p:cNvPr id="2935" name="Body Level One…"/>
          <p:cNvSpPr txBox="1"/>
          <p:nvPr>
            <p:ph type="body" sz="half" idx="1"/>
          </p:nvPr>
        </p:nvSpPr>
        <p:spPr>
          <a:xfrm>
            <a:off x="628650" y="1825625"/>
            <a:ext cx="3886200" cy="4351338"/>
          </a:xfrm>
          <a:prstGeom prst="rect">
            <a:avLst/>
          </a:prstGeom>
        </p:spPr>
        <p:txBody>
          <a:bodyPr lIns="45718" tIns="45718" rIns="45718" bIns="45718"/>
          <a:lstStyle>
            <a:lvl1pPr marL="221315" indent="-221315" defTabSz="886667">
              <a:lnSpc>
                <a:spcPct val="90000"/>
              </a:lnSpc>
              <a:spcBef>
                <a:spcPts val="900"/>
              </a:spcBef>
              <a:defRPr sz="2600"/>
            </a:lvl1pPr>
            <a:lvl2pPr marL="705590" indent="-261555" defTabSz="886667">
              <a:lnSpc>
                <a:spcPct val="90000"/>
              </a:lnSpc>
              <a:spcBef>
                <a:spcPts val="900"/>
              </a:spcBef>
              <a:buChar char="•"/>
              <a:defRPr sz="2600"/>
            </a:lvl2pPr>
            <a:lvl3pPr marL="1190921" indent="-302853" defTabSz="886667">
              <a:lnSpc>
                <a:spcPct val="90000"/>
              </a:lnSpc>
              <a:spcBef>
                <a:spcPts val="900"/>
              </a:spcBef>
              <a:defRPr sz="2600"/>
            </a:lvl3pPr>
            <a:lvl4pPr marL="1690340" indent="-359638" defTabSz="886667">
              <a:lnSpc>
                <a:spcPct val="90000"/>
              </a:lnSpc>
              <a:spcBef>
                <a:spcPts val="900"/>
              </a:spcBef>
              <a:buChar char="•"/>
              <a:defRPr sz="2600"/>
            </a:lvl4pPr>
            <a:lvl5pPr marL="2134374" indent="-359636" defTabSz="886667">
              <a:lnSpc>
                <a:spcPct val="90000"/>
              </a:lnSpc>
              <a:spcBef>
                <a:spcPts val="900"/>
              </a:spcBef>
              <a:buChar char="•"/>
              <a:defRPr sz="2600"/>
            </a:lvl5pPr>
          </a:lstStyle>
          <a:p>
            <a:pPr/>
            <a:r>
              <a:t>Body Level One</a:t>
            </a:r>
          </a:p>
          <a:p>
            <a:pPr lvl="1"/>
            <a:r>
              <a:t>Body Level Two</a:t>
            </a:r>
          </a:p>
          <a:p>
            <a:pPr lvl="2"/>
            <a:r>
              <a:t>Body Level Three</a:t>
            </a:r>
          </a:p>
          <a:p>
            <a:pPr lvl="3"/>
            <a:r>
              <a:t>Body Level Four</a:t>
            </a:r>
          </a:p>
          <a:p>
            <a:pPr lvl="4"/>
            <a:r>
              <a:t>Body Level Five</a:t>
            </a:r>
          </a:p>
        </p:txBody>
      </p:sp>
      <p:sp>
        <p:nvSpPr>
          <p:cNvPr id="2936"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Comparison">
    <p:spTree>
      <p:nvGrpSpPr>
        <p:cNvPr id="1" name=""/>
        <p:cNvGrpSpPr/>
        <p:nvPr/>
      </p:nvGrpSpPr>
      <p:grpSpPr>
        <a:xfrm>
          <a:off x="0" y="0"/>
          <a:ext cx="0" cy="0"/>
          <a:chOff x="0" y="0"/>
          <a:chExt cx="0" cy="0"/>
        </a:xfrm>
      </p:grpSpPr>
      <p:sp>
        <p:nvSpPr>
          <p:cNvPr id="2943" name="Title Text"/>
          <p:cNvSpPr txBox="1"/>
          <p:nvPr>
            <p:ph type="title"/>
          </p:nvPr>
        </p:nvSpPr>
        <p:spPr>
          <a:xfrm>
            <a:off x="629841" y="365128"/>
            <a:ext cx="7886703" cy="1325563"/>
          </a:xfrm>
          <a:prstGeom prst="rect">
            <a:avLst/>
          </a:prstGeom>
        </p:spPr>
        <p:txBody>
          <a:bodyPr lIns="45718" tIns="45718" rIns="45718" bIns="45718"/>
          <a:lstStyle>
            <a:lvl1pPr algn="l" defTabSz="886667">
              <a:lnSpc>
                <a:spcPct val="90000"/>
              </a:lnSpc>
              <a:defRPr sz="4200"/>
            </a:lvl1pPr>
          </a:lstStyle>
          <a:p>
            <a:pPr/>
            <a:r>
              <a:t>Title Text</a:t>
            </a:r>
          </a:p>
        </p:txBody>
      </p:sp>
      <p:sp>
        <p:nvSpPr>
          <p:cNvPr id="2944" name="Body Level One…"/>
          <p:cNvSpPr txBox="1"/>
          <p:nvPr>
            <p:ph type="body" sz="quarter" idx="1"/>
          </p:nvPr>
        </p:nvSpPr>
        <p:spPr>
          <a:xfrm>
            <a:off x="629841" y="1681164"/>
            <a:ext cx="3868343" cy="823915"/>
          </a:xfrm>
          <a:prstGeom prst="rect">
            <a:avLst/>
          </a:prstGeom>
        </p:spPr>
        <p:txBody>
          <a:bodyPr lIns="45718" tIns="45718" rIns="45718" bIns="45718" anchor="b"/>
          <a:lstStyle>
            <a:lvl1pPr marL="0" indent="0" defTabSz="886667">
              <a:lnSpc>
                <a:spcPct val="90000"/>
              </a:lnSpc>
              <a:spcBef>
                <a:spcPts val="900"/>
              </a:spcBef>
              <a:buSzTx/>
              <a:buFontTx/>
              <a:buNone/>
              <a:defRPr b="1" sz="2300"/>
            </a:lvl1pPr>
            <a:lvl2pPr marL="0" indent="0" defTabSz="886667">
              <a:lnSpc>
                <a:spcPct val="90000"/>
              </a:lnSpc>
              <a:spcBef>
                <a:spcPts val="900"/>
              </a:spcBef>
              <a:buSzTx/>
              <a:buFontTx/>
              <a:buNone/>
              <a:defRPr b="1" sz="2300"/>
            </a:lvl2pPr>
            <a:lvl3pPr marL="0" indent="0" defTabSz="886667">
              <a:lnSpc>
                <a:spcPct val="90000"/>
              </a:lnSpc>
              <a:spcBef>
                <a:spcPts val="900"/>
              </a:spcBef>
              <a:buSzTx/>
              <a:buFontTx/>
              <a:buNone/>
              <a:defRPr b="1" sz="2300"/>
            </a:lvl3pPr>
            <a:lvl4pPr marL="0" indent="0" defTabSz="886667">
              <a:lnSpc>
                <a:spcPct val="90000"/>
              </a:lnSpc>
              <a:spcBef>
                <a:spcPts val="900"/>
              </a:spcBef>
              <a:buSzTx/>
              <a:buFontTx/>
              <a:buNone/>
              <a:defRPr b="1" sz="2300"/>
            </a:lvl4pPr>
            <a:lvl5pPr marL="0" indent="0" defTabSz="886667">
              <a:lnSpc>
                <a:spcPct val="90000"/>
              </a:lnSpc>
              <a:spcBef>
                <a:spcPts val="900"/>
              </a:spcBef>
              <a:buSzTx/>
              <a:buFontTx/>
              <a:buNone/>
              <a:defRPr b="1" sz="2300"/>
            </a:lvl5pPr>
          </a:lstStyle>
          <a:p>
            <a:pPr/>
            <a:r>
              <a:t>Body Level One</a:t>
            </a:r>
          </a:p>
          <a:p>
            <a:pPr lvl="1"/>
            <a:r>
              <a:t>Body Level Two</a:t>
            </a:r>
          </a:p>
          <a:p>
            <a:pPr lvl="2"/>
            <a:r>
              <a:t>Body Level Three</a:t>
            </a:r>
          </a:p>
          <a:p>
            <a:pPr lvl="3"/>
            <a:r>
              <a:t>Body Level Four</a:t>
            </a:r>
          </a:p>
          <a:p>
            <a:pPr lvl="4"/>
            <a:r>
              <a:t>Body Level Five</a:t>
            </a:r>
          </a:p>
        </p:txBody>
      </p:sp>
      <p:sp>
        <p:nvSpPr>
          <p:cNvPr id="2945" name="Text Placeholder 4"/>
          <p:cNvSpPr/>
          <p:nvPr>
            <p:ph type="body" sz="quarter" idx="21"/>
          </p:nvPr>
        </p:nvSpPr>
        <p:spPr>
          <a:xfrm>
            <a:off x="4629151" y="1681164"/>
            <a:ext cx="3887395"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2946"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Only">
    <p:spTree>
      <p:nvGrpSpPr>
        <p:cNvPr id="1" name=""/>
        <p:cNvGrpSpPr/>
        <p:nvPr/>
      </p:nvGrpSpPr>
      <p:grpSpPr>
        <a:xfrm>
          <a:off x="0" y="0"/>
          <a:ext cx="0" cy="0"/>
          <a:chOff x="0" y="0"/>
          <a:chExt cx="0" cy="0"/>
        </a:xfrm>
      </p:grpSpPr>
      <p:sp>
        <p:nvSpPr>
          <p:cNvPr id="2953" name="Title Text"/>
          <p:cNvSpPr txBox="1"/>
          <p:nvPr>
            <p:ph type="title"/>
          </p:nvPr>
        </p:nvSpPr>
        <p:spPr>
          <a:xfrm>
            <a:off x="629228" y="365592"/>
            <a:ext cx="7885546" cy="1325099"/>
          </a:xfrm>
          <a:prstGeom prst="rect">
            <a:avLst/>
          </a:prstGeom>
        </p:spPr>
        <p:txBody>
          <a:bodyPr lIns="45718" tIns="45718" rIns="45718" bIns="45718"/>
          <a:lstStyle>
            <a:lvl1pPr algn="l" defTabSz="886667">
              <a:lnSpc>
                <a:spcPct val="90000"/>
              </a:lnSpc>
              <a:defRPr sz="4200"/>
            </a:lvl1pPr>
          </a:lstStyle>
          <a:p>
            <a:pPr/>
            <a:r>
              <a:t>Title Text</a:t>
            </a:r>
          </a:p>
        </p:txBody>
      </p:sp>
      <p:sp>
        <p:nvSpPr>
          <p:cNvPr id="2954"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Blank">
    <p:spTree>
      <p:nvGrpSpPr>
        <p:cNvPr id="1" name=""/>
        <p:cNvGrpSpPr/>
        <p:nvPr/>
      </p:nvGrpSpPr>
      <p:grpSpPr>
        <a:xfrm>
          <a:off x="0" y="0"/>
          <a:ext cx="0" cy="0"/>
          <a:chOff x="0" y="0"/>
          <a:chExt cx="0" cy="0"/>
        </a:xfrm>
      </p:grpSpPr>
      <p:sp>
        <p:nvSpPr>
          <p:cNvPr id="2961"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Content with Caption">
    <p:spTree>
      <p:nvGrpSpPr>
        <p:cNvPr id="1" name=""/>
        <p:cNvGrpSpPr/>
        <p:nvPr/>
      </p:nvGrpSpPr>
      <p:grpSpPr>
        <a:xfrm>
          <a:off x="0" y="0"/>
          <a:ext cx="0" cy="0"/>
          <a:chOff x="0" y="0"/>
          <a:chExt cx="0" cy="0"/>
        </a:xfrm>
      </p:grpSpPr>
      <p:sp>
        <p:nvSpPr>
          <p:cNvPr id="2968" name="Title Text"/>
          <p:cNvSpPr txBox="1"/>
          <p:nvPr>
            <p:ph type="title"/>
          </p:nvPr>
        </p:nvSpPr>
        <p:spPr>
          <a:xfrm>
            <a:off x="629841" y="457200"/>
            <a:ext cx="2949178" cy="1600200"/>
          </a:xfrm>
          <a:prstGeom prst="rect">
            <a:avLst/>
          </a:prstGeom>
        </p:spPr>
        <p:txBody>
          <a:bodyPr lIns="45718" tIns="45718" rIns="45718" bIns="45718" anchor="b"/>
          <a:lstStyle>
            <a:lvl1pPr algn="l" defTabSz="886667">
              <a:lnSpc>
                <a:spcPct val="90000"/>
              </a:lnSpc>
              <a:defRPr sz="3100"/>
            </a:lvl1pPr>
          </a:lstStyle>
          <a:p>
            <a:pPr/>
            <a:r>
              <a:t>Title Text</a:t>
            </a:r>
          </a:p>
        </p:txBody>
      </p:sp>
      <p:sp>
        <p:nvSpPr>
          <p:cNvPr id="2969" name="Body Level One…"/>
          <p:cNvSpPr txBox="1"/>
          <p:nvPr>
            <p:ph type="body" sz="half" idx="1"/>
          </p:nvPr>
        </p:nvSpPr>
        <p:spPr>
          <a:xfrm>
            <a:off x="3887392" y="987425"/>
            <a:ext cx="4629153" cy="4873627"/>
          </a:xfrm>
          <a:prstGeom prst="rect">
            <a:avLst/>
          </a:prstGeom>
        </p:spPr>
        <p:txBody>
          <a:bodyPr lIns="45718" tIns="45718" rIns="45718" bIns="45718"/>
          <a:lstStyle>
            <a:lvl1pPr marL="221315" indent="-221315" defTabSz="886667">
              <a:lnSpc>
                <a:spcPct val="90000"/>
              </a:lnSpc>
              <a:spcBef>
                <a:spcPts val="900"/>
              </a:spcBef>
              <a:defRPr sz="3100"/>
            </a:lvl1pPr>
            <a:lvl2pPr marL="698138" indent="-254102" defTabSz="886667">
              <a:lnSpc>
                <a:spcPct val="90000"/>
              </a:lnSpc>
              <a:spcBef>
                <a:spcPts val="900"/>
              </a:spcBef>
              <a:buChar char="•"/>
              <a:defRPr sz="3100"/>
            </a:lvl2pPr>
            <a:lvl3pPr marL="1186364" indent="-298294" defTabSz="886667">
              <a:lnSpc>
                <a:spcPct val="90000"/>
              </a:lnSpc>
              <a:spcBef>
                <a:spcPts val="900"/>
              </a:spcBef>
              <a:defRPr sz="3100"/>
            </a:lvl3pPr>
            <a:lvl4pPr marL="1691794" indent="-361095" defTabSz="886667">
              <a:lnSpc>
                <a:spcPct val="90000"/>
              </a:lnSpc>
              <a:spcBef>
                <a:spcPts val="900"/>
              </a:spcBef>
              <a:buChar char="•"/>
              <a:defRPr sz="3100"/>
            </a:lvl4pPr>
            <a:lvl5pPr marL="2135831" indent="-361095" defTabSz="886667">
              <a:lnSpc>
                <a:spcPct val="90000"/>
              </a:lnSpc>
              <a:spcBef>
                <a:spcPts val="900"/>
              </a:spcBef>
              <a:buChar char="•"/>
              <a:defRPr sz="3100"/>
            </a:lvl5pPr>
          </a:lstStyle>
          <a:p>
            <a:pPr/>
            <a:r>
              <a:t>Body Level One</a:t>
            </a:r>
          </a:p>
          <a:p>
            <a:pPr lvl="1"/>
            <a:r>
              <a:t>Body Level Two</a:t>
            </a:r>
          </a:p>
          <a:p>
            <a:pPr lvl="2"/>
            <a:r>
              <a:t>Body Level Three</a:t>
            </a:r>
          </a:p>
          <a:p>
            <a:pPr lvl="3"/>
            <a:r>
              <a:t>Body Level Four</a:t>
            </a:r>
          </a:p>
          <a:p>
            <a:pPr lvl="4"/>
            <a:r>
              <a:t>Body Level Five</a:t>
            </a:r>
          </a:p>
        </p:txBody>
      </p:sp>
      <p:sp>
        <p:nvSpPr>
          <p:cNvPr id="2970" name="Text Placeholder 3"/>
          <p:cNvSpPr/>
          <p:nvPr>
            <p:ph type="body" sz="quarter" idx="21"/>
          </p:nvPr>
        </p:nvSpPr>
        <p:spPr>
          <a:xfrm>
            <a:off x="629839" y="2057400"/>
            <a:ext cx="2949183"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2971"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Picture with Caption">
    <p:spTree>
      <p:nvGrpSpPr>
        <p:cNvPr id="1" name=""/>
        <p:cNvGrpSpPr/>
        <p:nvPr/>
      </p:nvGrpSpPr>
      <p:grpSpPr>
        <a:xfrm>
          <a:off x="0" y="0"/>
          <a:ext cx="0" cy="0"/>
          <a:chOff x="0" y="0"/>
          <a:chExt cx="0" cy="0"/>
        </a:xfrm>
      </p:grpSpPr>
      <p:sp>
        <p:nvSpPr>
          <p:cNvPr id="2978" name="Title Text"/>
          <p:cNvSpPr txBox="1"/>
          <p:nvPr>
            <p:ph type="title"/>
          </p:nvPr>
        </p:nvSpPr>
        <p:spPr>
          <a:xfrm>
            <a:off x="629841" y="457200"/>
            <a:ext cx="2949178" cy="1600200"/>
          </a:xfrm>
          <a:prstGeom prst="rect">
            <a:avLst/>
          </a:prstGeom>
        </p:spPr>
        <p:txBody>
          <a:bodyPr lIns="45718" tIns="45718" rIns="45718" bIns="45718" anchor="b"/>
          <a:lstStyle>
            <a:lvl1pPr algn="l" defTabSz="886667">
              <a:lnSpc>
                <a:spcPct val="90000"/>
              </a:lnSpc>
              <a:defRPr sz="3100"/>
            </a:lvl1pPr>
          </a:lstStyle>
          <a:p>
            <a:pPr/>
            <a:r>
              <a:t>Title Text</a:t>
            </a:r>
          </a:p>
        </p:txBody>
      </p:sp>
      <p:sp>
        <p:nvSpPr>
          <p:cNvPr id="2979" name="Picture Placeholder 2"/>
          <p:cNvSpPr/>
          <p:nvPr>
            <p:ph type="pic" sz="half" idx="21"/>
          </p:nvPr>
        </p:nvSpPr>
        <p:spPr>
          <a:xfrm>
            <a:off x="3887392" y="987425"/>
            <a:ext cx="4629153" cy="4873627"/>
          </a:xfrm>
          <a:prstGeom prst="rect">
            <a:avLst/>
          </a:prstGeom>
        </p:spPr>
        <p:txBody>
          <a:bodyPr lIns="91439" tIns="45719" rIns="91439" bIns="45719">
            <a:noAutofit/>
          </a:bodyPr>
          <a:lstStyle/>
          <a:p>
            <a:pPr/>
          </a:p>
        </p:txBody>
      </p:sp>
      <p:sp>
        <p:nvSpPr>
          <p:cNvPr id="2980"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886667">
              <a:lnSpc>
                <a:spcPct val="90000"/>
              </a:lnSpc>
              <a:spcBef>
                <a:spcPts val="900"/>
              </a:spcBef>
              <a:buSzTx/>
              <a:buFontTx/>
              <a:buNone/>
              <a:defRPr sz="1500"/>
            </a:lvl1pPr>
            <a:lvl2pPr marL="0" indent="0" defTabSz="886667">
              <a:lnSpc>
                <a:spcPct val="90000"/>
              </a:lnSpc>
              <a:spcBef>
                <a:spcPts val="900"/>
              </a:spcBef>
              <a:buSzTx/>
              <a:buFontTx/>
              <a:buNone/>
              <a:defRPr sz="1500"/>
            </a:lvl2pPr>
            <a:lvl3pPr marL="0" indent="0" defTabSz="886667">
              <a:lnSpc>
                <a:spcPct val="90000"/>
              </a:lnSpc>
              <a:spcBef>
                <a:spcPts val="900"/>
              </a:spcBef>
              <a:buSzTx/>
              <a:buFontTx/>
              <a:buNone/>
              <a:defRPr sz="1500"/>
            </a:lvl3pPr>
            <a:lvl4pPr marL="0" indent="0" defTabSz="886667">
              <a:lnSpc>
                <a:spcPct val="90000"/>
              </a:lnSpc>
              <a:spcBef>
                <a:spcPts val="900"/>
              </a:spcBef>
              <a:buSzTx/>
              <a:buFontTx/>
              <a:buNone/>
              <a:defRPr sz="1500"/>
            </a:lvl4pPr>
            <a:lvl5pPr marL="0" indent="0" defTabSz="886667">
              <a:lnSpc>
                <a:spcPct val="90000"/>
              </a:lnSpc>
              <a:spcBef>
                <a:spcPts val="900"/>
              </a:spcBef>
              <a:buSzTx/>
              <a:buFontTx/>
              <a:buNone/>
              <a:defRPr sz="1500"/>
            </a:lvl5pPr>
          </a:lstStyle>
          <a:p>
            <a:pPr/>
            <a:r>
              <a:t>Body Level One</a:t>
            </a:r>
          </a:p>
          <a:p>
            <a:pPr lvl="1"/>
            <a:r>
              <a:t>Body Level Two</a:t>
            </a:r>
          </a:p>
          <a:p>
            <a:pPr lvl="2"/>
            <a:r>
              <a:t>Body Level Three</a:t>
            </a:r>
          </a:p>
          <a:p>
            <a:pPr lvl="3"/>
            <a:r>
              <a:t>Body Level Four</a:t>
            </a:r>
          </a:p>
          <a:p>
            <a:pPr lvl="4"/>
            <a:r>
              <a:t>Body Level Five</a:t>
            </a:r>
          </a:p>
        </p:txBody>
      </p:sp>
      <p:sp>
        <p:nvSpPr>
          <p:cNvPr id="2981" name="Slide Number"/>
          <p:cNvSpPr txBox="1"/>
          <p:nvPr>
            <p:ph type="sldNum" sz="quarter" idx="2"/>
          </p:nvPr>
        </p:nvSpPr>
        <p:spPr>
          <a:xfrm>
            <a:off x="8255250" y="6419701"/>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Title Slide">
    <p:spTree>
      <p:nvGrpSpPr>
        <p:cNvPr id="1" name=""/>
        <p:cNvGrpSpPr/>
        <p:nvPr/>
      </p:nvGrpSpPr>
      <p:grpSpPr>
        <a:xfrm>
          <a:off x="0" y="0"/>
          <a:ext cx="0" cy="0"/>
          <a:chOff x="0" y="0"/>
          <a:chExt cx="0" cy="0"/>
        </a:xfrm>
      </p:grpSpPr>
      <p:sp>
        <p:nvSpPr>
          <p:cNvPr id="2988"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2989"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2990" name="Title Text"/>
          <p:cNvSpPr txBox="1"/>
          <p:nvPr>
            <p:ph type="title"/>
          </p:nvPr>
        </p:nvSpPr>
        <p:spPr>
          <a:xfrm>
            <a:off x="1143000" y="1122362"/>
            <a:ext cx="6858000" cy="2387602"/>
          </a:xfrm>
          <a:prstGeom prst="rect">
            <a:avLst/>
          </a:prstGeom>
        </p:spPr>
        <p:txBody>
          <a:bodyPr lIns="45718" tIns="45718" rIns="45718" bIns="45718" anchor="b"/>
          <a:lstStyle>
            <a:lvl1pPr defTabSz="914353">
              <a:lnSpc>
                <a:spcPct val="90000"/>
              </a:lnSpc>
              <a:defRPr sz="6000"/>
            </a:lvl1pPr>
          </a:lstStyle>
          <a:p>
            <a:pPr/>
            <a:r>
              <a:t>Title Text</a:t>
            </a:r>
          </a:p>
        </p:txBody>
      </p:sp>
      <p:sp>
        <p:nvSpPr>
          <p:cNvPr id="2991" name="Body Level One…"/>
          <p:cNvSpPr txBox="1"/>
          <p:nvPr>
            <p:ph type="body" sz="quarter" idx="1"/>
          </p:nvPr>
        </p:nvSpPr>
        <p:spPr>
          <a:xfrm>
            <a:off x="1143000" y="3602037"/>
            <a:ext cx="6858000" cy="1655765"/>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992"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Title and Content">
    <p:spTree>
      <p:nvGrpSpPr>
        <p:cNvPr id="1" name=""/>
        <p:cNvGrpSpPr/>
        <p:nvPr/>
      </p:nvGrpSpPr>
      <p:grpSpPr>
        <a:xfrm>
          <a:off x="0" y="0"/>
          <a:ext cx="0" cy="0"/>
          <a:chOff x="0" y="0"/>
          <a:chExt cx="0" cy="0"/>
        </a:xfrm>
      </p:grpSpPr>
      <p:sp>
        <p:nvSpPr>
          <p:cNvPr id="2999"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00"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01"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lvl1pPr>
          </a:lstStyle>
          <a:p>
            <a:pPr/>
            <a:r>
              <a:t>Title Text</a:t>
            </a:r>
          </a:p>
        </p:txBody>
      </p:sp>
      <p:sp>
        <p:nvSpPr>
          <p:cNvPr id="3002" name="Body Level One…"/>
          <p:cNvSpPr txBox="1"/>
          <p:nvPr>
            <p:ph type="body" idx="1"/>
          </p:nvPr>
        </p:nvSpPr>
        <p:spPr>
          <a:xfrm>
            <a:off x="628650" y="2667000"/>
            <a:ext cx="7886700" cy="3509963"/>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6"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3003"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Section Header">
    <p:spTree>
      <p:nvGrpSpPr>
        <p:cNvPr id="1" name=""/>
        <p:cNvGrpSpPr/>
        <p:nvPr/>
      </p:nvGrpSpPr>
      <p:grpSpPr>
        <a:xfrm>
          <a:off x="0" y="0"/>
          <a:ext cx="0" cy="0"/>
          <a:chOff x="0" y="0"/>
          <a:chExt cx="0" cy="0"/>
        </a:xfrm>
      </p:grpSpPr>
      <p:sp>
        <p:nvSpPr>
          <p:cNvPr id="3010"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11"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12" name="Title Text"/>
          <p:cNvSpPr txBox="1"/>
          <p:nvPr>
            <p:ph type="title"/>
          </p:nvPr>
        </p:nvSpPr>
        <p:spPr>
          <a:xfrm>
            <a:off x="623887" y="1709738"/>
            <a:ext cx="7886703" cy="2852737"/>
          </a:xfrm>
          <a:prstGeom prst="rect">
            <a:avLst/>
          </a:prstGeom>
        </p:spPr>
        <p:txBody>
          <a:bodyPr lIns="45718" tIns="45718" rIns="45718" bIns="45718" anchor="b"/>
          <a:lstStyle>
            <a:lvl1pPr algn="l" defTabSz="914353">
              <a:lnSpc>
                <a:spcPct val="90000"/>
              </a:lnSpc>
              <a:defRPr sz="6000"/>
            </a:lvl1pPr>
          </a:lstStyle>
          <a:p>
            <a:pPr/>
            <a:r>
              <a:t>Title Text</a:t>
            </a:r>
          </a:p>
        </p:txBody>
      </p:sp>
      <p:sp>
        <p:nvSpPr>
          <p:cNvPr id="3013" name="Body Level One…"/>
          <p:cNvSpPr txBox="1"/>
          <p:nvPr>
            <p:ph type="body" sz="quarter" idx="1"/>
          </p:nvPr>
        </p:nvSpPr>
        <p:spPr>
          <a:xfrm>
            <a:off x="623887" y="4589462"/>
            <a:ext cx="7886703" cy="1500190"/>
          </a:xfrm>
          <a:prstGeom prst="rect">
            <a:avLst/>
          </a:prstGeom>
        </p:spPr>
        <p:txBody>
          <a:bodyPr lIns="45718" tIns="45718" rIns="45718" bIns="45718"/>
          <a:lstStyle>
            <a:lvl1pPr marL="0" indent="0" defTabSz="914353">
              <a:lnSpc>
                <a:spcPct val="90000"/>
              </a:lnSpc>
              <a:spcBef>
                <a:spcPts val="1000"/>
              </a:spcBef>
              <a:buSzTx/>
              <a:buFontTx/>
              <a:buNone/>
              <a:defRPr sz="2400">
                <a:solidFill>
                  <a:srgbClr val="888888"/>
                </a:solidFill>
              </a:defRPr>
            </a:lvl1pPr>
            <a:lvl2pPr marL="0" indent="0" defTabSz="914353">
              <a:lnSpc>
                <a:spcPct val="90000"/>
              </a:lnSpc>
              <a:spcBef>
                <a:spcPts val="1000"/>
              </a:spcBef>
              <a:buSzTx/>
              <a:buFontTx/>
              <a:buNone/>
              <a:defRPr sz="2400">
                <a:solidFill>
                  <a:srgbClr val="888888"/>
                </a:solidFill>
              </a:defRPr>
            </a:lvl2pPr>
            <a:lvl3pPr marL="0" indent="0" defTabSz="914353">
              <a:lnSpc>
                <a:spcPct val="90000"/>
              </a:lnSpc>
              <a:spcBef>
                <a:spcPts val="1000"/>
              </a:spcBef>
              <a:buSzTx/>
              <a:buFontTx/>
              <a:buNone/>
              <a:defRPr sz="2400">
                <a:solidFill>
                  <a:srgbClr val="888888"/>
                </a:solidFill>
              </a:defRPr>
            </a:lvl3pPr>
            <a:lvl4pPr marL="0" indent="0" defTabSz="914353">
              <a:lnSpc>
                <a:spcPct val="90000"/>
              </a:lnSpc>
              <a:spcBef>
                <a:spcPts val="1000"/>
              </a:spcBef>
              <a:buSzTx/>
              <a:buFontTx/>
              <a:buNone/>
              <a:defRPr sz="2400">
                <a:solidFill>
                  <a:srgbClr val="888888"/>
                </a:solidFill>
              </a:defRPr>
            </a:lvl4pPr>
            <a:lvl5pPr marL="0" indent="0" defTabSz="914353">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014"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83" name="Title Text"/>
          <p:cNvSpPr txBox="1"/>
          <p:nvPr>
            <p:ph type="title"/>
          </p:nvPr>
        </p:nvSpPr>
        <p:spPr>
          <a:xfrm>
            <a:off x="422030" y="1371600"/>
            <a:ext cx="8229601" cy="1828800"/>
          </a:xfrm>
          <a:prstGeom prst="rect">
            <a:avLst/>
          </a:prstGeom>
        </p:spPr>
        <p:txBody>
          <a:bodyPr lIns="0" tIns="0" rIns="0" bIns="0" anchor="b"/>
          <a:lstStyle>
            <a:lvl1pPr defTabSz="914400">
              <a:defRPr cap="all" sz="4800">
                <a:gradFill flip="none" rotWithShape="1">
                  <a:gsLst>
                    <a:gs pos="0">
                      <a:srgbClr val="EAD695"/>
                    </a:gs>
                    <a:gs pos="73000">
                      <a:srgbClr val="EAD695"/>
                    </a:gs>
                    <a:gs pos="100000">
                      <a:srgbClr val="E7D080"/>
                    </a:gs>
                  </a:gsLst>
                  <a:lin ang="4800000" scaled="0"/>
                </a:gradFill>
                <a:effectLst>
                  <a:outerShdw sx="100000" sy="100000" kx="0" ky="0" algn="b" rotWithShape="0" blurRad="127000" dist="200000" dir="2700000">
                    <a:srgbClr val="000000">
                      <a:alpha val="30000"/>
                    </a:srgbClr>
                  </a:outerShdw>
                </a:effectLst>
                <a:latin typeface="Lucida Sans Regular"/>
                <a:ea typeface="Lucida Sans Regular"/>
                <a:cs typeface="Lucida Sans Regular"/>
                <a:sym typeface="Lucida Sans Regular"/>
              </a:defRPr>
            </a:lvl1pPr>
          </a:lstStyle>
          <a:p>
            <a:pPr/>
            <a:r>
              <a:t>Title Text</a:t>
            </a:r>
          </a:p>
        </p:txBody>
      </p:sp>
      <p:sp>
        <p:nvSpPr>
          <p:cNvPr id="284" name="Body Level One…"/>
          <p:cNvSpPr txBox="1"/>
          <p:nvPr>
            <p:ph type="body" sz="quarter" idx="1"/>
          </p:nvPr>
        </p:nvSpPr>
        <p:spPr>
          <a:xfrm>
            <a:off x="1371600" y="3331700"/>
            <a:ext cx="6400800" cy="1752602"/>
          </a:xfrm>
          <a:prstGeom prst="rect">
            <a:avLst/>
          </a:prstGeom>
        </p:spPr>
        <p:txBody>
          <a:bodyPr lIns="45714" tIns="45714" rIns="45714" bIns="45714"/>
          <a:lstStyle>
            <a:lvl1pPr marL="0" indent="0" algn="ctr" defTabSz="914400">
              <a:spcBef>
                <a:spcPts val="600"/>
              </a:spcBef>
              <a:buSzTx/>
              <a:buFontTx/>
              <a:buNone/>
              <a:defRPr sz="2800">
                <a:solidFill>
                  <a:srgbClr val="FFFFFF"/>
                </a:solidFill>
                <a:latin typeface="Book Antiqua"/>
                <a:ea typeface="Book Antiqua"/>
                <a:cs typeface="Book Antiqua"/>
                <a:sym typeface="Book Antiqua"/>
              </a:defRPr>
            </a:lvl1pPr>
            <a:lvl2pPr marL="0" indent="0" algn="ctr" defTabSz="914400">
              <a:spcBef>
                <a:spcPts val="600"/>
              </a:spcBef>
              <a:buSzTx/>
              <a:buFontTx/>
              <a:buNone/>
              <a:defRPr sz="2800">
                <a:solidFill>
                  <a:srgbClr val="FFFFFF"/>
                </a:solidFill>
                <a:latin typeface="Book Antiqua"/>
                <a:ea typeface="Book Antiqua"/>
                <a:cs typeface="Book Antiqua"/>
                <a:sym typeface="Book Antiqua"/>
              </a:defRPr>
            </a:lvl2pPr>
            <a:lvl3pPr marL="0" indent="0" algn="ctr" defTabSz="914400">
              <a:spcBef>
                <a:spcPts val="600"/>
              </a:spcBef>
              <a:buSzTx/>
              <a:buFontTx/>
              <a:buNone/>
              <a:defRPr sz="2800">
                <a:solidFill>
                  <a:srgbClr val="FFFFFF"/>
                </a:solidFill>
                <a:latin typeface="Book Antiqua"/>
                <a:ea typeface="Book Antiqua"/>
                <a:cs typeface="Book Antiqua"/>
                <a:sym typeface="Book Antiqua"/>
              </a:defRPr>
            </a:lvl3pPr>
            <a:lvl4pPr marL="0" indent="0" algn="ctr" defTabSz="914400">
              <a:spcBef>
                <a:spcPts val="600"/>
              </a:spcBef>
              <a:buSzTx/>
              <a:buFontTx/>
              <a:buNone/>
              <a:defRPr sz="2800">
                <a:solidFill>
                  <a:srgbClr val="FFFFFF"/>
                </a:solidFill>
                <a:latin typeface="Book Antiqua"/>
                <a:ea typeface="Book Antiqua"/>
                <a:cs typeface="Book Antiqua"/>
                <a:sym typeface="Book Antiqua"/>
              </a:defRPr>
            </a:lvl4pPr>
            <a:lvl5pPr marL="0" indent="0" algn="ctr" defTabSz="914400">
              <a:spcBef>
                <a:spcPts val="600"/>
              </a:spcBef>
              <a:buSzTx/>
              <a:buFontTx/>
              <a:buNone/>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285"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itle Only">
    <p:spTree>
      <p:nvGrpSpPr>
        <p:cNvPr id="1" name=""/>
        <p:cNvGrpSpPr/>
        <p:nvPr/>
      </p:nvGrpSpPr>
      <p:grpSpPr>
        <a:xfrm>
          <a:off x="0" y="0"/>
          <a:ext cx="0" cy="0"/>
          <a:chOff x="0" y="0"/>
          <a:chExt cx="0" cy="0"/>
        </a:xfrm>
      </p:grpSpPr>
      <p:sp>
        <p:nvSpPr>
          <p:cNvPr id="3021"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22"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23" name="Title Text"/>
          <p:cNvSpPr txBox="1"/>
          <p:nvPr>
            <p:ph type="title"/>
          </p:nvPr>
        </p:nvSpPr>
        <p:spPr>
          <a:xfrm>
            <a:off x="628650" y="1251742"/>
            <a:ext cx="7886700" cy="1325564"/>
          </a:xfrm>
          <a:prstGeom prst="rect">
            <a:avLst/>
          </a:prstGeom>
        </p:spPr>
        <p:txBody>
          <a:bodyPr lIns="45718" tIns="45718" rIns="45718" bIns="45718"/>
          <a:lstStyle>
            <a:lvl1pPr algn="l" defTabSz="914353">
              <a:lnSpc>
                <a:spcPct val="90000"/>
              </a:lnSpc>
            </a:lvl1pPr>
          </a:lstStyle>
          <a:p>
            <a:pPr/>
            <a:r>
              <a:t>Title Text</a:t>
            </a:r>
          </a:p>
        </p:txBody>
      </p:sp>
      <p:sp>
        <p:nvSpPr>
          <p:cNvPr id="3024"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Blank">
    <p:spTree>
      <p:nvGrpSpPr>
        <p:cNvPr id="1" name=""/>
        <p:cNvGrpSpPr/>
        <p:nvPr/>
      </p:nvGrpSpPr>
      <p:grpSpPr>
        <a:xfrm>
          <a:off x="0" y="0"/>
          <a:ext cx="0" cy="0"/>
          <a:chOff x="0" y="0"/>
          <a:chExt cx="0" cy="0"/>
        </a:xfrm>
      </p:grpSpPr>
      <p:sp>
        <p:nvSpPr>
          <p:cNvPr id="3031"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32"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33"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Content with Caption">
    <p:spTree>
      <p:nvGrpSpPr>
        <p:cNvPr id="1" name=""/>
        <p:cNvGrpSpPr/>
        <p:nvPr/>
      </p:nvGrpSpPr>
      <p:grpSpPr>
        <a:xfrm>
          <a:off x="0" y="0"/>
          <a:ext cx="0" cy="0"/>
          <a:chOff x="0" y="0"/>
          <a:chExt cx="0" cy="0"/>
        </a:xfrm>
      </p:grpSpPr>
      <p:sp>
        <p:nvSpPr>
          <p:cNvPr id="3040"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41"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42" name="Title Text"/>
          <p:cNvSpPr txBox="1"/>
          <p:nvPr>
            <p:ph type="title"/>
          </p:nvPr>
        </p:nvSpPr>
        <p:spPr>
          <a:xfrm>
            <a:off x="630237" y="457200"/>
            <a:ext cx="2949576"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3043" name="Body Level One…"/>
          <p:cNvSpPr txBox="1"/>
          <p:nvPr>
            <p:ph type="body" sz="half" idx="1"/>
          </p:nvPr>
        </p:nvSpPr>
        <p:spPr>
          <a:xfrm>
            <a:off x="3887787" y="987425"/>
            <a:ext cx="4629154" cy="4873625"/>
          </a:xfrm>
          <a:prstGeom prst="rect">
            <a:avLst/>
          </a:prstGeom>
        </p:spPr>
        <p:txBody>
          <a:bodyPr lIns="45718" tIns="45718" rIns="45718" bIns="45718"/>
          <a:lstStyle>
            <a:lvl1pPr marL="228588" indent="-228588" defTabSz="914353">
              <a:lnSpc>
                <a:spcPct val="90000"/>
              </a:lnSpc>
              <a:spcBef>
                <a:spcPts val="1000"/>
              </a:spcBef>
            </a:lvl1pPr>
            <a:lvl2pPr marL="718421" indent="-261243" defTabSz="914353">
              <a:lnSpc>
                <a:spcPct val="90000"/>
              </a:lnSpc>
              <a:spcBef>
                <a:spcPts val="1000"/>
              </a:spcBef>
              <a:buChar char="•"/>
            </a:lvl2pPr>
            <a:lvl3pPr marL="1219137" indent="-304784" defTabSz="914353">
              <a:lnSpc>
                <a:spcPct val="90000"/>
              </a:lnSpc>
              <a:spcBef>
                <a:spcPts val="1000"/>
              </a:spcBef>
            </a:lvl3pPr>
            <a:lvl4pPr marL="1737271" indent="-365741" defTabSz="914353">
              <a:lnSpc>
                <a:spcPct val="90000"/>
              </a:lnSpc>
              <a:spcBef>
                <a:spcPts val="1000"/>
              </a:spcBef>
              <a:buChar char="•"/>
            </a:lvl4pPr>
            <a:lvl5pPr marL="2194448" indent="-365741"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3044" name="Text Placeholder 3"/>
          <p:cNvSpPr/>
          <p:nvPr>
            <p:ph type="body" sz="quarter" idx="21"/>
          </p:nvPr>
        </p:nvSpPr>
        <p:spPr>
          <a:xfrm>
            <a:off x="630237" y="2057400"/>
            <a:ext cx="2949576"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3045"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Picture with Caption">
    <p:spTree>
      <p:nvGrpSpPr>
        <p:cNvPr id="1" name=""/>
        <p:cNvGrpSpPr/>
        <p:nvPr/>
      </p:nvGrpSpPr>
      <p:grpSpPr>
        <a:xfrm>
          <a:off x="0" y="0"/>
          <a:ext cx="0" cy="0"/>
          <a:chOff x="0" y="0"/>
          <a:chExt cx="0" cy="0"/>
        </a:xfrm>
      </p:grpSpPr>
      <p:sp>
        <p:nvSpPr>
          <p:cNvPr id="3052"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53"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54" name="Title Text"/>
          <p:cNvSpPr txBox="1"/>
          <p:nvPr>
            <p:ph type="title"/>
          </p:nvPr>
        </p:nvSpPr>
        <p:spPr>
          <a:xfrm>
            <a:off x="630237" y="457200"/>
            <a:ext cx="2949576"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3055" name="Picture Placeholder 2"/>
          <p:cNvSpPr/>
          <p:nvPr>
            <p:ph type="pic" sz="half" idx="21"/>
          </p:nvPr>
        </p:nvSpPr>
        <p:spPr>
          <a:xfrm>
            <a:off x="3887787" y="987425"/>
            <a:ext cx="4629154" cy="4873625"/>
          </a:xfrm>
          <a:prstGeom prst="rect">
            <a:avLst/>
          </a:prstGeom>
        </p:spPr>
        <p:txBody>
          <a:bodyPr lIns="91439" tIns="45719" rIns="91439" bIns="45719">
            <a:noAutofit/>
          </a:bodyPr>
          <a:lstStyle/>
          <a:p>
            <a:pPr/>
          </a:p>
        </p:txBody>
      </p:sp>
      <p:sp>
        <p:nvSpPr>
          <p:cNvPr id="3056" name="Body Level One…"/>
          <p:cNvSpPr txBox="1"/>
          <p:nvPr>
            <p:ph type="body" sz="quarter" idx="1"/>
          </p:nvPr>
        </p:nvSpPr>
        <p:spPr>
          <a:xfrm>
            <a:off x="630237" y="2057400"/>
            <a:ext cx="2949576"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3057"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Vertical Title and Text">
    <p:spTree>
      <p:nvGrpSpPr>
        <p:cNvPr id="1" name=""/>
        <p:cNvGrpSpPr/>
        <p:nvPr/>
      </p:nvGrpSpPr>
      <p:grpSpPr>
        <a:xfrm>
          <a:off x="0" y="0"/>
          <a:ext cx="0" cy="0"/>
          <a:chOff x="0" y="0"/>
          <a:chExt cx="0" cy="0"/>
        </a:xfrm>
      </p:grpSpPr>
      <p:sp>
        <p:nvSpPr>
          <p:cNvPr id="3064"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ontent">
    <p:spTree>
      <p:nvGrpSpPr>
        <p:cNvPr id="1" name=""/>
        <p:cNvGrpSpPr/>
        <p:nvPr/>
      </p:nvGrpSpPr>
      <p:grpSpPr>
        <a:xfrm>
          <a:off x="0" y="0"/>
          <a:ext cx="0" cy="0"/>
          <a:chOff x="0" y="0"/>
          <a:chExt cx="0" cy="0"/>
        </a:xfrm>
      </p:grpSpPr>
      <p:sp>
        <p:nvSpPr>
          <p:cNvPr id="3071"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72"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73" name="Body Level One…"/>
          <p:cNvSpPr txBox="1"/>
          <p:nvPr>
            <p:ph type="body" idx="1"/>
          </p:nvPr>
        </p:nvSpPr>
        <p:spPr>
          <a:xfrm>
            <a:off x="457200" y="90488"/>
            <a:ext cx="8229600" cy="6767512"/>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6"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3074"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Photo - Horizontal">
    <p:spTree>
      <p:nvGrpSpPr>
        <p:cNvPr id="1" name=""/>
        <p:cNvGrpSpPr/>
        <p:nvPr/>
      </p:nvGrpSpPr>
      <p:grpSpPr>
        <a:xfrm>
          <a:off x="0" y="0"/>
          <a:ext cx="0" cy="0"/>
          <a:chOff x="0" y="0"/>
          <a:chExt cx="0" cy="0"/>
        </a:xfrm>
      </p:grpSpPr>
      <p:sp>
        <p:nvSpPr>
          <p:cNvPr id="3081"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082"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083" name="Shape 20"/>
          <p:cNvSpPr/>
          <p:nvPr>
            <p:ph type="pic" idx="21"/>
          </p:nvPr>
        </p:nvSpPr>
        <p:spPr>
          <a:xfrm>
            <a:off x="1129604" y="446485"/>
            <a:ext cx="6875862" cy="4161234"/>
          </a:xfrm>
          <a:prstGeom prst="rect">
            <a:avLst/>
          </a:prstGeom>
        </p:spPr>
        <p:txBody>
          <a:bodyPr lIns="91439" tIns="45719" rIns="91439" bIns="45719">
            <a:noAutofit/>
          </a:bodyPr>
          <a:lstStyle/>
          <a:p>
            <a:pPr/>
          </a:p>
        </p:txBody>
      </p:sp>
      <p:sp>
        <p:nvSpPr>
          <p:cNvPr id="3084" name="Title Text"/>
          <p:cNvSpPr txBox="1"/>
          <p:nvPr>
            <p:ph type="title"/>
          </p:nvPr>
        </p:nvSpPr>
        <p:spPr>
          <a:xfrm>
            <a:off x="892969" y="4723805"/>
            <a:ext cx="7358065" cy="1000128"/>
          </a:xfrm>
          <a:prstGeom prst="rect">
            <a:avLst/>
          </a:prstGeom>
        </p:spPr>
        <p:txBody>
          <a:bodyPr lIns="45718" tIns="45718" rIns="45718" bIns="45718" anchor="b"/>
          <a:lstStyle>
            <a:lvl1pPr algn="l" defTabSz="914353">
              <a:lnSpc>
                <a:spcPct val="90000"/>
              </a:lnSpc>
            </a:lvl1pPr>
          </a:lstStyle>
          <a:p>
            <a:pPr/>
            <a:r>
              <a:t>Title Text</a:t>
            </a:r>
          </a:p>
        </p:txBody>
      </p:sp>
      <p:sp>
        <p:nvSpPr>
          <p:cNvPr id="3085" name="Body Level One…"/>
          <p:cNvSpPr txBox="1"/>
          <p:nvPr>
            <p:ph type="body" sz="quarter" idx="1"/>
          </p:nvPr>
        </p:nvSpPr>
        <p:spPr>
          <a:xfrm>
            <a:off x="892969" y="5759648"/>
            <a:ext cx="7358065" cy="794745"/>
          </a:xfrm>
          <a:prstGeom prst="rect">
            <a:avLst/>
          </a:prstGeom>
        </p:spPr>
        <p:txBody>
          <a:bodyPr lIns="45718" tIns="45718" rIns="45718" bIns="45718"/>
          <a:lstStyle>
            <a:lvl1pPr marL="0" indent="0" algn="ctr" defTabSz="914353">
              <a:lnSpc>
                <a:spcPct val="90000"/>
              </a:lnSpc>
              <a:spcBef>
                <a:spcPts val="0"/>
              </a:spcBef>
              <a:buSzTx/>
              <a:buFontTx/>
              <a:buNone/>
              <a:defRPr sz="2200"/>
            </a:lvl1pPr>
            <a:lvl2pPr marL="0" indent="0" algn="ctr" defTabSz="914353">
              <a:lnSpc>
                <a:spcPct val="90000"/>
              </a:lnSpc>
              <a:spcBef>
                <a:spcPts val="0"/>
              </a:spcBef>
              <a:buSzTx/>
              <a:buFontTx/>
              <a:buNone/>
              <a:defRPr sz="2200"/>
            </a:lvl2pPr>
            <a:lvl3pPr marL="0" indent="0" algn="ctr" defTabSz="914353">
              <a:lnSpc>
                <a:spcPct val="90000"/>
              </a:lnSpc>
              <a:spcBef>
                <a:spcPts val="0"/>
              </a:spcBef>
              <a:buSzTx/>
              <a:buFontTx/>
              <a:buNone/>
              <a:defRPr sz="2200"/>
            </a:lvl3pPr>
            <a:lvl4pPr marL="0" indent="0" algn="ctr" defTabSz="914353">
              <a:lnSpc>
                <a:spcPct val="90000"/>
              </a:lnSpc>
              <a:spcBef>
                <a:spcPts val="0"/>
              </a:spcBef>
              <a:buSzTx/>
              <a:buFontTx/>
              <a:buNone/>
              <a:defRPr sz="2200"/>
            </a:lvl4pPr>
            <a:lvl5pPr marL="0" indent="0" algn="ctr" defTabSz="914353">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3086" name="Slide Number"/>
          <p:cNvSpPr txBox="1"/>
          <p:nvPr>
            <p:ph type="sldNum" sz="quarter" idx="2"/>
          </p:nvPr>
        </p:nvSpPr>
        <p:spPr>
          <a:xfrm>
            <a:off x="4449660" y="6499174"/>
            <a:ext cx="256537" cy="275463"/>
          </a:xfrm>
          <a:prstGeom prst="rect">
            <a:avLst/>
          </a:prstGeom>
        </p:spPr>
        <p:txBody>
          <a:bodyPr lIns="45718" tIns="45718" rIns="45718" bIns="45718"/>
          <a:lstStyle>
            <a:lvl1pPr>
              <a:spcBef>
                <a:spcPts val="1400"/>
              </a:spcBef>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Title and Content">
    <p:spTree>
      <p:nvGrpSpPr>
        <p:cNvPr id="1" name=""/>
        <p:cNvGrpSpPr/>
        <p:nvPr/>
      </p:nvGrpSpPr>
      <p:grpSpPr>
        <a:xfrm>
          <a:off x="0" y="0"/>
          <a:ext cx="0" cy="0"/>
          <a:chOff x="0" y="0"/>
          <a:chExt cx="0" cy="0"/>
        </a:xfrm>
      </p:grpSpPr>
      <p:sp>
        <p:nvSpPr>
          <p:cNvPr id="3093"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 Center">
    <p:spTree>
      <p:nvGrpSpPr>
        <p:cNvPr id="1" name=""/>
        <p:cNvGrpSpPr/>
        <p:nvPr/>
      </p:nvGrpSpPr>
      <p:grpSpPr>
        <a:xfrm>
          <a:off x="0" y="0"/>
          <a:ext cx="0" cy="0"/>
          <a:chOff x="0" y="0"/>
          <a:chExt cx="0" cy="0"/>
        </a:xfrm>
      </p:grpSpPr>
      <p:sp>
        <p:nvSpPr>
          <p:cNvPr id="3100"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101"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102" name="Title Text"/>
          <p:cNvSpPr txBox="1"/>
          <p:nvPr>
            <p:ph type="title"/>
          </p:nvPr>
        </p:nvSpPr>
        <p:spPr>
          <a:xfrm>
            <a:off x="892967" y="2268140"/>
            <a:ext cx="7358068" cy="2321720"/>
          </a:xfrm>
          <a:prstGeom prst="rect">
            <a:avLst/>
          </a:prstGeom>
        </p:spPr>
        <p:txBody>
          <a:bodyPr lIns="45718" tIns="45718" rIns="45718" bIns="45718"/>
          <a:lstStyle>
            <a:lvl1pPr algn="l" defTabSz="914353">
              <a:lnSpc>
                <a:spcPct val="90000"/>
              </a:lnSpc>
            </a:lvl1pPr>
          </a:lstStyle>
          <a:p>
            <a:pPr/>
            <a:r>
              <a:t>Title Text</a:t>
            </a:r>
          </a:p>
        </p:txBody>
      </p:sp>
      <p:sp>
        <p:nvSpPr>
          <p:cNvPr id="3103" name="Slide Number"/>
          <p:cNvSpPr txBox="1"/>
          <p:nvPr>
            <p:ph type="sldNum" sz="quarter" idx="2"/>
          </p:nvPr>
        </p:nvSpPr>
        <p:spPr>
          <a:xfrm>
            <a:off x="8258815" y="6401181"/>
            <a:ext cx="256537" cy="275463"/>
          </a:xfrm>
          <a:prstGeom prst="rect">
            <a:avLst/>
          </a:prstGeom>
        </p:spPr>
        <p:txBody>
          <a:bodyPr lIns="45718" tIns="45718" rIns="45718" bIns="45718"/>
          <a:lstStyle>
            <a:lvl1pPr>
              <a:spcBef>
                <a:spcPts val="1400"/>
              </a:spcBef>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Title Slide">
    <p:spTree>
      <p:nvGrpSpPr>
        <p:cNvPr id="1" name=""/>
        <p:cNvGrpSpPr/>
        <p:nvPr/>
      </p:nvGrpSpPr>
      <p:grpSpPr>
        <a:xfrm>
          <a:off x="0" y="0"/>
          <a:ext cx="0" cy="0"/>
          <a:chOff x="0" y="0"/>
          <a:chExt cx="0" cy="0"/>
        </a:xfrm>
      </p:grpSpPr>
      <p:sp>
        <p:nvSpPr>
          <p:cNvPr id="3110"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2" name="Title Text"/>
          <p:cNvSpPr txBox="1"/>
          <p:nvPr>
            <p:ph type="title"/>
          </p:nvPr>
        </p:nvSpPr>
        <p:spPr>
          <a:xfrm>
            <a:off x="457200" y="274638"/>
            <a:ext cx="8229600" cy="1143001"/>
          </a:xfrm>
          <a:prstGeom prst="rect">
            <a:avLst/>
          </a:prstGeom>
        </p:spPr>
        <p:txBody>
          <a:bodyPr lIns="45714" tIns="45714" rIns="45714" bIns="45714"/>
          <a:lstStyle>
            <a:lvl1pPr defTabSz="914400">
              <a:defRPr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293" name="Body Level One…"/>
          <p:cNvSpPr txBox="1"/>
          <p:nvPr>
            <p:ph type="body" idx="1"/>
          </p:nvPr>
        </p:nvSpPr>
        <p:spPr>
          <a:xfrm>
            <a:off x="457200" y="1600200"/>
            <a:ext cx="8229600" cy="4709160"/>
          </a:xfrm>
          <a:prstGeom prst="rect">
            <a:avLst/>
          </a:prstGeom>
        </p:spPr>
        <p:txBody>
          <a:bodyPr lIns="45714" tIns="45714" rIns="45714" bIns="45714"/>
          <a:lstStyle>
            <a:lvl1pPr marL="548551" indent="-411416"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5772" indent="-330653" defTabSz="914400">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6011" indent="-290899" defTabSz="914400">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6236" indent="-255990" defTabSz="914400">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8229" indent="-255990" defTabSz="914400">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294"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Slide 0">
    <p:spTree>
      <p:nvGrpSpPr>
        <p:cNvPr id="1" name=""/>
        <p:cNvGrpSpPr/>
        <p:nvPr/>
      </p:nvGrpSpPr>
      <p:grpSpPr>
        <a:xfrm>
          <a:off x="0" y="0"/>
          <a:ext cx="0" cy="0"/>
          <a:chOff x="0" y="0"/>
          <a:chExt cx="0" cy="0"/>
        </a:xfrm>
      </p:grpSpPr>
      <p:sp>
        <p:nvSpPr>
          <p:cNvPr id="3117"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Title Slide">
    <p:spTree>
      <p:nvGrpSpPr>
        <p:cNvPr id="1" name=""/>
        <p:cNvGrpSpPr/>
        <p:nvPr/>
      </p:nvGrpSpPr>
      <p:grpSpPr>
        <a:xfrm>
          <a:off x="0" y="0"/>
          <a:ext cx="0" cy="0"/>
          <a:chOff x="0" y="0"/>
          <a:chExt cx="0" cy="0"/>
        </a:xfrm>
      </p:grpSpPr>
      <p:sp>
        <p:nvSpPr>
          <p:cNvPr id="3124"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125"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126"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Title and Content">
    <p:spTree>
      <p:nvGrpSpPr>
        <p:cNvPr id="1" name=""/>
        <p:cNvGrpSpPr/>
        <p:nvPr/>
      </p:nvGrpSpPr>
      <p:grpSpPr>
        <a:xfrm>
          <a:off x="0" y="0"/>
          <a:ext cx="0" cy="0"/>
          <a:chOff x="0" y="0"/>
          <a:chExt cx="0" cy="0"/>
        </a:xfrm>
      </p:grpSpPr>
      <p:sp>
        <p:nvSpPr>
          <p:cNvPr id="3133" name="Rectangle 8"/>
          <p:cNvSpPr/>
          <p:nvPr/>
        </p:nvSpPr>
        <p:spPr>
          <a:xfrm>
            <a:off x="4062662" y="228599"/>
            <a:ext cx="5081340" cy="691357"/>
          </a:xfrm>
          <a:prstGeom prst="rect">
            <a:avLst/>
          </a:prstGeom>
          <a:solidFill>
            <a:srgbClr val="4472C4"/>
          </a:solidFill>
          <a:ln w="12700">
            <a:solidFill>
              <a:srgbClr val="32538F"/>
            </a:solidFill>
            <a:miter/>
          </a:ln>
        </p:spPr>
        <p:txBody>
          <a:bodyPr lIns="45719" rIns="45719" anchor="ctr"/>
          <a:lstStyle/>
          <a:p>
            <a:pPr>
              <a:defRPr>
                <a:solidFill>
                  <a:srgbClr val="FFFFFF"/>
                </a:solidFill>
                <a:latin typeface="Arial"/>
                <a:ea typeface="Arial"/>
                <a:cs typeface="Arial"/>
                <a:sym typeface="Arial"/>
              </a:defRPr>
            </a:pPr>
          </a:p>
        </p:txBody>
      </p:sp>
      <p:pic>
        <p:nvPicPr>
          <p:cNvPr id="3134" name="Picture 7" descr="Picture 7"/>
          <p:cNvPicPr>
            <a:picLocks noChangeAspect="1"/>
          </p:cNvPicPr>
          <p:nvPr/>
        </p:nvPicPr>
        <p:blipFill>
          <a:blip r:embed="rId2">
            <a:extLst/>
          </a:blip>
          <a:stretch>
            <a:fillRect/>
          </a:stretch>
        </p:blipFill>
        <p:spPr>
          <a:xfrm>
            <a:off x="24062" y="136526"/>
            <a:ext cx="5081342" cy="1301367"/>
          </a:xfrm>
          <a:prstGeom prst="rect">
            <a:avLst/>
          </a:prstGeom>
          <a:ln w="12700">
            <a:miter lim="400000"/>
          </a:ln>
        </p:spPr>
      </p:pic>
      <p:sp>
        <p:nvSpPr>
          <p:cNvPr id="3135"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3142" name="Body Level One…"/>
          <p:cNvSpPr txBox="1"/>
          <p:nvPr>
            <p:ph type="body" sz="quarter" idx="1" hasCustomPrompt="1"/>
          </p:nvPr>
        </p:nvSpPr>
        <p:spPr>
          <a:xfrm>
            <a:off x="491133" y="6087295"/>
            <a:ext cx="8161736" cy="324186"/>
          </a:xfrm>
          <a:prstGeom prst="rect">
            <a:avLst/>
          </a:prstGeom>
        </p:spPr>
        <p:txBody>
          <a:bodyPr lIns="50800" tIns="50800" rIns="50800" bIns="50800" anchor="b"/>
          <a:lstStyle>
            <a:lvl1pPr marL="0" indent="0" defTabSz="396206">
              <a:spcBef>
                <a:spcPts val="0"/>
              </a:spcBef>
              <a:buSzTx/>
              <a:buFontTx/>
              <a:buNone/>
              <a:defRPr b="1" sz="1600">
                <a:latin typeface="Helvetica Neue"/>
                <a:ea typeface="Helvetica Neue"/>
                <a:cs typeface="Helvetica Neue"/>
                <a:sym typeface="Helvetica Neue"/>
              </a:defRPr>
            </a:lvl1pPr>
            <a:lvl2pPr marL="471955" indent="-204088" defTabSz="396206">
              <a:spcBef>
                <a:spcPts val="0"/>
              </a:spcBef>
              <a:buSzPct val="123000"/>
              <a:buFontTx/>
              <a:buChar char="•"/>
              <a:defRPr b="1" sz="1600">
                <a:latin typeface="Helvetica Neue"/>
                <a:ea typeface="Helvetica Neue"/>
                <a:cs typeface="Helvetica Neue"/>
                <a:sym typeface="Helvetica Neue"/>
              </a:defRPr>
            </a:lvl2pPr>
            <a:lvl3pPr marL="739823" indent="-204087" defTabSz="396206">
              <a:spcBef>
                <a:spcPts val="0"/>
              </a:spcBef>
              <a:buSzPct val="123000"/>
              <a:buFontTx/>
              <a:defRPr b="1" sz="1600">
                <a:latin typeface="Helvetica Neue"/>
                <a:ea typeface="Helvetica Neue"/>
                <a:cs typeface="Helvetica Neue"/>
                <a:sym typeface="Helvetica Neue"/>
              </a:defRPr>
            </a:lvl3pPr>
            <a:lvl4pPr marL="1007691" indent="-204088" defTabSz="396206">
              <a:spcBef>
                <a:spcPts val="0"/>
              </a:spcBef>
              <a:buSzPct val="123000"/>
              <a:buFontTx/>
              <a:buChar char="•"/>
              <a:defRPr b="1" sz="1600">
                <a:latin typeface="Helvetica Neue"/>
                <a:ea typeface="Helvetica Neue"/>
                <a:cs typeface="Helvetica Neue"/>
                <a:sym typeface="Helvetica Neue"/>
              </a:defRPr>
            </a:lvl4pPr>
            <a:lvl5pPr marL="1275557" indent="-204088" defTabSz="396206">
              <a:spcBef>
                <a:spcPts val="0"/>
              </a:spcBef>
              <a:buSzPct val="123000"/>
              <a:buFontTx/>
              <a:buChar char="•"/>
              <a:defRPr b="1" sz="1600">
                <a:latin typeface="Helvetica Neue"/>
                <a:ea typeface="Helvetica Neue"/>
                <a:cs typeface="Helvetica Neue"/>
                <a:sym typeface="Helvetica Neue"/>
              </a:defRPr>
            </a:lvl5pPr>
          </a:lstStyle>
          <a:p>
            <a:pPr/>
            <a:r>
              <a:t>Author and Date</a:t>
            </a:r>
          </a:p>
          <a:p>
            <a:pPr lvl="1"/>
            <a:r>
              <a:t/>
            </a:r>
          </a:p>
          <a:p>
            <a:pPr lvl="2"/>
            <a:r>
              <a:t/>
            </a:r>
          </a:p>
          <a:p>
            <a:pPr lvl="3"/>
            <a:r>
              <a:t/>
            </a:r>
          </a:p>
          <a:p>
            <a:pPr lvl="4"/>
            <a:r>
              <a:t/>
            </a:r>
          </a:p>
        </p:txBody>
      </p:sp>
      <p:sp>
        <p:nvSpPr>
          <p:cNvPr id="3143" name="Presentation Title"/>
          <p:cNvSpPr txBox="1"/>
          <p:nvPr>
            <p:ph type="title" hasCustomPrompt="1"/>
          </p:nvPr>
        </p:nvSpPr>
        <p:spPr>
          <a:xfrm>
            <a:off x="491133" y="1303733"/>
            <a:ext cx="8162619" cy="2321720"/>
          </a:xfrm>
          <a:prstGeom prst="rect">
            <a:avLst/>
          </a:prstGeom>
        </p:spPr>
        <p:txBody>
          <a:bodyPr lIns="50800" tIns="50800" rIns="50800" bIns="50800" anchor="b"/>
          <a:lstStyle>
            <a:lvl1pPr algn="l" defTabSz="1219062">
              <a:lnSpc>
                <a:spcPct val="80000"/>
              </a:lnSpc>
              <a:defRPr b="1" spc="-115" sz="5700">
                <a:latin typeface="Helvetica Neue"/>
                <a:ea typeface="Helvetica Neue"/>
                <a:cs typeface="Helvetica Neue"/>
                <a:sym typeface="Helvetica Neue"/>
              </a:defRPr>
            </a:lvl1pPr>
          </a:lstStyle>
          <a:p>
            <a:pPr/>
            <a:r>
              <a:t>Presentation Title</a:t>
            </a:r>
          </a:p>
        </p:txBody>
      </p:sp>
      <p:sp>
        <p:nvSpPr>
          <p:cNvPr id="3144" name="Body Level One…"/>
          <p:cNvSpPr txBox="1"/>
          <p:nvPr>
            <p:ph type="body" sz="quarter" idx="21" hasCustomPrompt="1"/>
          </p:nvPr>
        </p:nvSpPr>
        <p:spPr>
          <a:xfrm>
            <a:off x="491132" y="3589735"/>
            <a:ext cx="8161736" cy="1024034"/>
          </a:xfrm>
          <a:prstGeom prst="rect">
            <a:avLst/>
          </a:prstGeom>
        </p:spPr>
        <p:txBody>
          <a:bodyPr lIns="50800" tIns="50800" rIns="50800" bIns="50800"/>
          <a:lstStyle>
            <a:lvl1pPr marL="0" indent="0" defTabSz="412712">
              <a:spcBef>
                <a:spcPts val="0"/>
              </a:spcBef>
              <a:buSzTx/>
              <a:buFontTx/>
              <a:buNone/>
              <a:defRPr b="1" sz="2600">
                <a:latin typeface="Helvetica Neue"/>
                <a:ea typeface="Helvetica Neue"/>
                <a:cs typeface="Helvetica Neue"/>
                <a:sym typeface="Helvetica Neue"/>
              </a:defRPr>
            </a:lvl1pPr>
          </a:lstStyle>
          <a:p>
            <a:pPr/>
            <a:r>
              <a:t>Presentation Subtitle</a:t>
            </a:r>
          </a:p>
        </p:txBody>
      </p:sp>
      <p:sp>
        <p:nvSpPr>
          <p:cNvPr id="3145" name="Slide Number"/>
          <p:cNvSpPr txBox="1"/>
          <p:nvPr>
            <p:ph type="sldNum" sz="quarter" idx="2"/>
          </p:nvPr>
        </p:nvSpPr>
        <p:spPr>
          <a:xfrm>
            <a:off x="4457701"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52" name="Image"/>
          <p:cNvSpPr/>
          <p:nvPr>
            <p:ph type="pic" idx="21"/>
          </p:nvPr>
        </p:nvSpPr>
        <p:spPr>
          <a:xfrm>
            <a:off x="-264914" y="-643987"/>
            <a:ext cx="12540693" cy="7510920"/>
          </a:xfrm>
          <a:prstGeom prst="rect">
            <a:avLst/>
          </a:prstGeom>
        </p:spPr>
        <p:txBody>
          <a:bodyPr lIns="91439" tIns="45719" rIns="91439" bIns="45719">
            <a:noAutofit/>
          </a:bodyPr>
          <a:lstStyle/>
          <a:p>
            <a:pPr/>
          </a:p>
        </p:txBody>
      </p:sp>
      <p:sp>
        <p:nvSpPr>
          <p:cNvPr id="3153" name="Presentation Title"/>
          <p:cNvSpPr txBox="1"/>
          <p:nvPr>
            <p:ph type="title" hasCustomPrompt="1"/>
          </p:nvPr>
        </p:nvSpPr>
        <p:spPr>
          <a:xfrm>
            <a:off x="491134" y="3643312"/>
            <a:ext cx="8161736" cy="2321722"/>
          </a:xfrm>
          <a:prstGeom prst="rect">
            <a:avLst/>
          </a:prstGeom>
        </p:spPr>
        <p:txBody>
          <a:bodyPr lIns="50800" tIns="50800" rIns="50800" bIns="50800" anchor="b"/>
          <a:lstStyle>
            <a:lvl1pPr algn="l" defTabSz="1219062">
              <a:lnSpc>
                <a:spcPct val="80000"/>
              </a:lnSpc>
              <a:defRPr b="1" spc="-115" sz="5700">
                <a:latin typeface="Helvetica Neue"/>
                <a:ea typeface="Helvetica Neue"/>
                <a:cs typeface="Helvetica Neue"/>
                <a:sym typeface="Helvetica Neue"/>
              </a:defRPr>
            </a:lvl1pPr>
          </a:lstStyle>
          <a:p>
            <a:pPr/>
            <a:r>
              <a:t>Presentation Title</a:t>
            </a:r>
          </a:p>
        </p:txBody>
      </p:sp>
      <p:sp>
        <p:nvSpPr>
          <p:cNvPr id="3154" name="Body Level One…"/>
          <p:cNvSpPr txBox="1"/>
          <p:nvPr>
            <p:ph type="body" sz="quarter" idx="1" hasCustomPrompt="1"/>
          </p:nvPr>
        </p:nvSpPr>
        <p:spPr>
          <a:xfrm>
            <a:off x="491134" y="5929312"/>
            <a:ext cx="8161736" cy="484997"/>
          </a:xfrm>
          <a:prstGeom prst="rect">
            <a:avLst/>
          </a:prstGeom>
        </p:spPr>
        <p:txBody>
          <a:bodyPr lIns="50800" tIns="50800" rIns="50800" bIns="50800"/>
          <a:lstStyle>
            <a:lvl1pPr marL="0" indent="0" defTabSz="412712">
              <a:spcBef>
                <a:spcPts val="0"/>
              </a:spcBef>
              <a:buSzTx/>
              <a:buFontTx/>
              <a:buNone/>
              <a:defRPr b="1" sz="2600">
                <a:latin typeface="Helvetica Neue"/>
                <a:ea typeface="Helvetica Neue"/>
                <a:cs typeface="Helvetica Neue"/>
                <a:sym typeface="Helvetica Neue"/>
              </a:defRPr>
            </a:lvl1pPr>
            <a:lvl2pPr marL="0" indent="0" defTabSz="412712">
              <a:spcBef>
                <a:spcPts val="0"/>
              </a:spcBef>
              <a:buSzTx/>
              <a:buFontTx/>
              <a:buNone/>
              <a:defRPr b="1" sz="2600">
                <a:latin typeface="Helvetica Neue"/>
                <a:ea typeface="Helvetica Neue"/>
                <a:cs typeface="Helvetica Neue"/>
                <a:sym typeface="Helvetica Neue"/>
              </a:defRPr>
            </a:lvl2pPr>
            <a:lvl3pPr marL="0" indent="0" defTabSz="412712">
              <a:spcBef>
                <a:spcPts val="0"/>
              </a:spcBef>
              <a:buSzTx/>
              <a:buFontTx/>
              <a:buNone/>
              <a:defRPr b="1" sz="2600">
                <a:latin typeface="Helvetica Neue"/>
                <a:ea typeface="Helvetica Neue"/>
                <a:cs typeface="Helvetica Neue"/>
                <a:sym typeface="Helvetica Neue"/>
              </a:defRPr>
            </a:lvl3pPr>
            <a:lvl4pPr marL="0" indent="0" defTabSz="412712">
              <a:spcBef>
                <a:spcPts val="0"/>
              </a:spcBef>
              <a:buSzTx/>
              <a:buFontTx/>
              <a:buNone/>
              <a:defRPr b="1" sz="2600">
                <a:latin typeface="Helvetica Neue"/>
                <a:ea typeface="Helvetica Neue"/>
                <a:cs typeface="Helvetica Neue"/>
                <a:sym typeface="Helvetica Neue"/>
              </a:defRPr>
            </a:lvl4pPr>
            <a:lvl5pPr marL="0" indent="0" defTabSz="412712">
              <a:spcBef>
                <a:spcPts val="0"/>
              </a:spcBef>
              <a:buSzTx/>
              <a:buFontTx/>
              <a:buNone/>
              <a:defRPr b="1" sz="2600">
                <a:latin typeface="Helvetica Neue"/>
                <a:ea typeface="Helvetica Neue"/>
                <a:cs typeface="Helvetica Neue"/>
                <a:sym typeface="Helvetica Neue"/>
              </a:defRPr>
            </a:lvl5pPr>
          </a:lstStyle>
          <a:p>
            <a:pPr/>
            <a:r>
              <a:t>Presentation Subtitle</a:t>
            </a:r>
          </a:p>
          <a:p>
            <a:pPr lvl="1"/>
            <a:r>
              <a:t/>
            </a:r>
          </a:p>
          <a:p>
            <a:pPr lvl="2"/>
            <a:r>
              <a:t/>
            </a:r>
          </a:p>
          <a:p>
            <a:pPr lvl="3"/>
            <a:r>
              <a:t/>
            </a:r>
          </a:p>
          <a:p>
            <a:pPr lvl="4"/>
            <a:r>
              <a:t/>
            </a:r>
          </a:p>
        </p:txBody>
      </p:sp>
      <p:sp>
        <p:nvSpPr>
          <p:cNvPr id="3155" name="Author and Date"/>
          <p:cNvSpPr txBox="1"/>
          <p:nvPr>
            <p:ph type="body" sz="quarter" idx="22" hasCustomPrompt="1"/>
          </p:nvPr>
        </p:nvSpPr>
        <p:spPr>
          <a:xfrm>
            <a:off x="491132" y="401836"/>
            <a:ext cx="8161736" cy="324186"/>
          </a:xfrm>
          <a:prstGeom prst="rect">
            <a:avLst/>
          </a:prstGeom>
        </p:spPr>
        <p:txBody>
          <a:bodyPr lIns="50800" tIns="50800" rIns="50800" bIns="50800"/>
          <a:lstStyle>
            <a:lvl1pPr marL="0" indent="0" defTabSz="392241">
              <a:spcBef>
                <a:spcPts val="0"/>
              </a:spcBef>
              <a:buSzTx/>
              <a:buFontTx/>
              <a:buNone/>
              <a:defRPr b="1" sz="1500">
                <a:latin typeface="Helvetica Neue"/>
                <a:ea typeface="Helvetica Neue"/>
                <a:cs typeface="Helvetica Neue"/>
                <a:sym typeface="Helvetica Neue"/>
              </a:defRPr>
            </a:lvl1pPr>
          </a:lstStyle>
          <a:p>
            <a:pPr/>
            <a:r>
              <a:t>Author and Date</a:t>
            </a:r>
          </a:p>
        </p:txBody>
      </p:sp>
      <p:sp>
        <p:nvSpPr>
          <p:cNvPr id="3156" name="Slide Number"/>
          <p:cNvSpPr txBox="1"/>
          <p:nvPr>
            <p:ph type="sldNum" sz="quarter" idx="2"/>
          </p:nvPr>
        </p:nvSpPr>
        <p:spPr>
          <a:xfrm>
            <a:off x="4455271"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163" name="910457886_1434x1669.jpeg"/>
          <p:cNvSpPr/>
          <p:nvPr>
            <p:ph type="pic" idx="21"/>
          </p:nvPr>
        </p:nvSpPr>
        <p:spPr>
          <a:xfrm>
            <a:off x="3740013" y="348255"/>
            <a:ext cx="5304238" cy="6173483"/>
          </a:xfrm>
          <a:prstGeom prst="rect">
            <a:avLst/>
          </a:prstGeom>
        </p:spPr>
        <p:txBody>
          <a:bodyPr lIns="91439" tIns="45719" rIns="91439" bIns="45719">
            <a:noAutofit/>
          </a:bodyPr>
          <a:lstStyle/>
          <a:p>
            <a:pPr/>
          </a:p>
        </p:txBody>
      </p:sp>
      <p:sp>
        <p:nvSpPr>
          <p:cNvPr id="3164" name="Body Level One…"/>
          <p:cNvSpPr txBox="1"/>
          <p:nvPr>
            <p:ph type="body" sz="quarter" idx="1" hasCustomPrompt="1"/>
          </p:nvPr>
        </p:nvSpPr>
        <p:spPr>
          <a:xfrm>
            <a:off x="491134" y="3518296"/>
            <a:ext cx="3589736" cy="2843838"/>
          </a:xfrm>
          <a:prstGeom prst="rect">
            <a:avLst/>
          </a:prstGeom>
        </p:spPr>
        <p:txBody>
          <a:bodyPr lIns="50800" tIns="50800" rIns="50800" bIns="50800"/>
          <a:lstStyle>
            <a:lvl1pPr marL="0" indent="0" defTabSz="412712">
              <a:spcBef>
                <a:spcPts val="0"/>
              </a:spcBef>
              <a:buSzTx/>
              <a:buFontTx/>
              <a:buNone/>
              <a:defRPr b="1" sz="2600">
                <a:latin typeface="Helvetica Neue"/>
                <a:ea typeface="Helvetica Neue"/>
                <a:cs typeface="Helvetica Neue"/>
                <a:sym typeface="Helvetica Neue"/>
              </a:defRPr>
            </a:lvl1pPr>
            <a:lvl2pPr marL="0" indent="0" defTabSz="412712">
              <a:spcBef>
                <a:spcPts val="0"/>
              </a:spcBef>
              <a:buSzTx/>
              <a:buFontTx/>
              <a:buNone/>
              <a:defRPr b="1" sz="2600">
                <a:latin typeface="Helvetica Neue"/>
                <a:ea typeface="Helvetica Neue"/>
                <a:cs typeface="Helvetica Neue"/>
                <a:sym typeface="Helvetica Neue"/>
              </a:defRPr>
            </a:lvl2pPr>
            <a:lvl3pPr marL="0" indent="0" defTabSz="412712">
              <a:spcBef>
                <a:spcPts val="0"/>
              </a:spcBef>
              <a:buSzTx/>
              <a:buFontTx/>
              <a:buNone/>
              <a:defRPr b="1" sz="2600">
                <a:latin typeface="Helvetica Neue"/>
                <a:ea typeface="Helvetica Neue"/>
                <a:cs typeface="Helvetica Neue"/>
                <a:sym typeface="Helvetica Neue"/>
              </a:defRPr>
            </a:lvl3pPr>
            <a:lvl4pPr marL="0" indent="0" defTabSz="412712">
              <a:spcBef>
                <a:spcPts val="0"/>
              </a:spcBef>
              <a:buSzTx/>
              <a:buFontTx/>
              <a:buNone/>
              <a:defRPr b="1" sz="2600">
                <a:latin typeface="Helvetica Neue"/>
                <a:ea typeface="Helvetica Neue"/>
                <a:cs typeface="Helvetica Neue"/>
                <a:sym typeface="Helvetica Neue"/>
              </a:defRPr>
            </a:lvl4pPr>
            <a:lvl5pPr marL="0" indent="0" defTabSz="412712">
              <a:spcBef>
                <a:spcPts val="0"/>
              </a:spcBef>
              <a:buSzTx/>
              <a:buFontTx/>
              <a:buNone/>
              <a:defRPr b="1" sz="2600">
                <a:latin typeface="Helvetica Neue"/>
                <a:ea typeface="Helvetica Neue"/>
                <a:cs typeface="Helvetica Neue"/>
                <a:sym typeface="Helvetica Neue"/>
              </a:defRPr>
            </a:lvl5pPr>
          </a:lstStyle>
          <a:p>
            <a:pPr/>
            <a:r>
              <a:t>Slide Subtitle</a:t>
            </a:r>
          </a:p>
          <a:p>
            <a:pPr lvl="1"/>
            <a:r>
              <a:t/>
            </a:r>
          </a:p>
          <a:p>
            <a:pPr lvl="2"/>
            <a:r>
              <a:t/>
            </a:r>
          </a:p>
          <a:p>
            <a:pPr lvl="3"/>
            <a:r>
              <a:t/>
            </a:r>
          </a:p>
          <a:p>
            <a:pPr lvl="4"/>
            <a:r>
              <a:t/>
            </a:r>
          </a:p>
        </p:txBody>
      </p:sp>
      <p:sp>
        <p:nvSpPr>
          <p:cNvPr id="3165" name="Slide Title"/>
          <p:cNvSpPr txBox="1"/>
          <p:nvPr>
            <p:ph type="title" hasCustomPrompt="1"/>
          </p:nvPr>
        </p:nvSpPr>
        <p:spPr>
          <a:xfrm>
            <a:off x="491134" y="486938"/>
            <a:ext cx="3589736" cy="3084940"/>
          </a:xfrm>
          <a:prstGeom prst="rect">
            <a:avLst/>
          </a:prstGeom>
        </p:spPr>
        <p:txBody>
          <a:bodyPr lIns="50800" tIns="50800" rIns="50800" bIns="50800" anchor="b"/>
          <a:lstStyle>
            <a:lvl1pPr algn="l" defTabSz="1219062">
              <a:lnSpc>
                <a:spcPct val="80000"/>
              </a:lnSpc>
              <a:defRPr b="1" spc="-84" sz="4200">
                <a:latin typeface="Helvetica Neue"/>
                <a:ea typeface="Helvetica Neue"/>
                <a:cs typeface="Helvetica Neue"/>
                <a:sym typeface="Helvetica Neue"/>
              </a:defRPr>
            </a:lvl1pPr>
          </a:lstStyle>
          <a:p>
            <a:pPr/>
            <a:r>
              <a:t>Slide Title</a:t>
            </a:r>
          </a:p>
        </p:txBody>
      </p:sp>
      <p:sp>
        <p:nvSpPr>
          <p:cNvPr id="3166"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mp; Bullets">
    <p:spTree>
      <p:nvGrpSpPr>
        <p:cNvPr id="1" name=""/>
        <p:cNvGrpSpPr/>
        <p:nvPr/>
      </p:nvGrpSpPr>
      <p:grpSpPr>
        <a:xfrm>
          <a:off x="0" y="0"/>
          <a:ext cx="0" cy="0"/>
          <a:chOff x="0" y="0"/>
          <a:chExt cx="0" cy="0"/>
        </a:xfrm>
      </p:grpSpPr>
      <p:sp>
        <p:nvSpPr>
          <p:cNvPr id="3173" name="Body Level One…"/>
          <p:cNvSpPr txBox="1"/>
          <p:nvPr>
            <p:ph type="body" idx="1" hasCustomPrompt="1"/>
          </p:nvPr>
        </p:nvSpPr>
        <p:spPr>
          <a:xfrm>
            <a:off x="491134" y="2080616"/>
            <a:ext cx="8161736" cy="4286254"/>
          </a:xfrm>
          <a:prstGeom prst="rect">
            <a:avLst/>
          </a:prstGeom>
        </p:spPr>
        <p:txBody>
          <a:bodyPr lIns="50800" tIns="50800" rIns="50800" bIns="50800"/>
          <a:lstStyle>
            <a:lvl1pPr marL="267867" indent="-267867" defTabSz="1219062">
              <a:lnSpc>
                <a:spcPct val="90000"/>
              </a:lnSpc>
              <a:spcBef>
                <a:spcPts val="2200"/>
              </a:spcBef>
              <a:buSzPct val="123000"/>
              <a:buFontTx/>
              <a:defRPr sz="2100">
                <a:latin typeface="Helvetica Neue"/>
                <a:ea typeface="Helvetica Neue"/>
                <a:cs typeface="Helvetica Neue"/>
                <a:sym typeface="Helvetica Neue"/>
              </a:defRPr>
            </a:lvl1pPr>
            <a:lvl2pPr marL="535734" indent="-267867" defTabSz="1219062">
              <a:lnSpc>
                <a:spcPct val="90000"/>
              </a:lnSpc>
              <a:spcBef>
                <a:spcPts val="2200"/>
              </a:spcBef>
              <a:buSzPct val="123000"/>
              <a:buFontTx/>
              <a:buChar char="•"/>
              <a:defRPr sz="2100">
                <a:latin typeface="Helvetica Neue"/>
                <a:ea typeface="Helvetica Neue"/>
                <a:cs typeface="Helvetica Neue"/>
                <a:sym typeface="Helvetica Neue"/>
              </a:defRPr>
            </a:lvl2pPr>
            <a:lvl3pPr marL="803602" indent="-267866" defTabSz="1219062">
              <a:lnSpc>
                <a:spcPct val="90000"/>
              </a:lnSpc>
              <a:spcBef>
                <a:spcPts val="2200"/>
              </a:spcBef>
              <a:buSzPct val="123000"/>
              <a:buFontTx/>
              <a:defRPr sz="2100">
                <a:latin typeface="Helvetica Neue"/>
                <a:ea typeface="Helvetica Neue"/>
                <a:cs typeface="Helvetica Neue"/>
                <a:sym typeface="Helvetica Neue"/>
              </a:defRPr>
            </a:lvl3pPr>
            <a:lvl4pPr marL="1071468" indent="-267866" defTabSz="1219062">
              <a:lnSpc>
                <a:spcPct val="90000"/>
              </a:lnSpc>
              <a:spcBef>
                <a:spcPts val="2200"/>
              </a:spcBef>
              <a:buSzPct val="123000"/>
              <a:buFontTx/>
              <a:buChar char="•"/>
              <a:defRPr sz="2100">
                <a:latin typeface="Helvetica Neue"/>
                <a:ea typeface="Helvetica Neue"/>
                <a:cs typeface="Helvetica Neue"/>
                <a:sym typeface="Helvetica Neue"/>
              </a:defRPr>
            </a:lvl4pPr>
            <a:lvl5pPr marL="1339337" indent="-267866" defTabSz="1219062">
              <a:lnSpc>
                <a:spcPct val="90000"/>
              </a:lnSpc>
              <a:spcBef>
                <a:spcPts val="2200"/>
              </a:spcBef>
              <a:buSzPct val="123000"/>
              <a:buFontTx/>
              <a:buChar char="•"/>
              <a:defRPr sz="2100">
                <a:latin typeface="Helvetica Neue"/>
                <a:ea typeface="Helvetica Neue"/>
                <a:cs typeface="Helvetica Neue"/>
                <a:sym typeface="Helvetica Neue"/>
              </a:defRPr>
            </a:lvl5pPr>
          </a:lstStyle>
          <a:p>
            <a:pPr/>
            <a:r>
              <a:t>Slide bullet text</a:t>
            </a:r>
          </a:p>
          <a:p>
            <a:pPr lvl="1"/>
            <a:r>
              <a:t/>
            </a:r>
          </a:p>
          <a:p>
            <a:pPr lvl="2"/>
            <a:r>
              <a:t/>
            </a:r>
          </a:p>
          <a:p>
            <a:pPr lvl="3"/>
            <a:r>
              <a:t/>
            </a:r>
          </a:p>
          <a:p>
            <a:pPr lvl="4"/>
            <a:r>
              <a:t/>
            </a:r>
          </a:p>
        </p:txBody>
      </p:sp>
      <p:sp>
        <p:nvSpPr>
          <p:cNvPr id="3174" name="Slide Subtitle"/>
          <p:cNvSpPr txBox="1"/>
          <p:nvPr>
            <p:ph type="body" sz="quarter" idx="21" hasCustomPrompt="1"/>
          </p:nvPr>
        </p:nvSpPr>
        <p:spPr>
          <a:xfrm>
            <a:off x="491132" y="993500"/>
            <a:ext cx="8161736" cy="472363"/>
          </a:xfrm>
          <a:prstGeom prst="rect">
            <a:avLst/>
          </a:prstGeom>
        </p:spPr>
        <p:txBody>
          <a:bodyPr lIns="50800" tIns="50800" rIns="50800" bIns="50800"/>
          <a:lstStyle>
            <a:lvl1pPr marL="0" indent="0" defTabSz="379696">
              <a:spcBef>
                <a:spcPts val="0"/>
              </a:spcBef>
              <a:buSzTx/>
              <a:buFontTx/>
              <a:buNone/>
              <a:defRPr b="1" sz="2300">
                <a:latin typeface="Helvetica Neue"/>
                <a:ea typeface="Helvetica Neue"/>
                <a:cs typeface="Helvetica Neue"/>
                <a:sym typeface="Helvetica Neue"/>
              </a:defRPr>
            </a:lvl1pPr>
          </a:lstStyle>
          <a:p>
            <a:pPr/>
            <a:r>
              <a:t>Slide Subtitle</a:t>
            </a:r>
          </a:p>
        </p:txBody>
      </p:sp>
      <p:sp>
        <p:nvSpPr>
          <p:cNvPr id="3175" name="Slide Title"/>
          <p:cNvSpPr txBox="1"/>
          <p:nvPr>
            <p:ph type="title" hasCustomPrompt="1"/>
          </p:nvPr>
        </p:nvSpPr>
        <p:spPr>
          <a:xfrm>
            <a:off x="491134" y="309560"/>
            <a:ext cx="8161736" cy="714380"/>
          </a:xfrm>
          <a:prstGeom prst="rect">
            <a:avLst/>
          </a:prstGeom>
        </p:spPr>
        <p:txBody>
          <a:bodyPr lIns="50800" tIns="50800" rIns="50800" bIns="50800" anchor="t"/>
          <a:lstStyle>
            <a:lvl1pPr algn="l" defTabSz="1219062">
              <a:lnSpc>
                <a:spcPct val="80000"/>
              </a:lnSpc>
              <a:defRPr b="1" spc="-84" sz="4200">
                <a:latin typeface="Helvetica Neue"/>
                <a:ea typeface="Helvetica Neue"/>
                <a:cs typeface="Helvetica Neue"/>
                <a:sym typeface="Helvetica Neue"/>
              </a:defRPr>
            </a:lvl1pPr>
          </a:lstStyle>
          <a:p>
            <a:pPr/>
            <a:r>
              <a:t>Slide Title</a:t>
            </a:r>
          </a:p>
        </p:txBody>
      </p:sp>
      <p:sp>
        <p:nvSpPr>
          <p:cNvPr id="3176"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Bullets">
    <p:spTree>
      <p:nvGrpSpPr>
        <p:cNvPr id="1" name=""/>
        <p:cNvGrpSpPr/>
        <p:nvPr/>
      </p:nvGrpSpPr>
      <p:grpSpPr>
        <a:xfrm>
          <a:off x="0" y="0"/>
          <a:ext cx="0" cy="0"/>
          <a:chOff x="0" y="0"/>
          <a:chExt cx="0" cy="0"/>
        </a:xfrm>
      </p:grpSpPr>
      <p:sp>
        <p:nvSpPr>
          <p:cNvPr id="3183" name="Body Level One…"/>
          <p:cNvSpPr txBox="1"/>
          <p:nvPr>
            <p:ph type="body" idx="1" hasCustomPrompt="1"/>
          </p:nvPr>
        </p:nvSpPr>
        <p:spPr>
          <a:xfrm>
            <a:off x="491134" y="2080616"/>
            <a:ext cx="8161736" cy="4286254"/>
          </a:xfrm>
          <a:prstGeom prst="rect">
            <a:avLst/>
          </a:prstGeom>
        </p:spPr>
        <p:txBody>
          <a:bodyPr lIns="50800" tIns="50800" rIns="50800" bIns="50800" numCol="2" spcCol="589358"/>
          <a:lstStyle>
            <a:lvl1pPr marL="267867" indent="-267867" defTabSz="1219062">
              <a:lnSpc>
                <a:spcPct val="90000"/>
              </a:lnSpc>
              <a:spcBef>
                <a:spcPts val="2200"/>
              </a:spcBef>
              <a:buSzPct val="123000"/>
              <a:buFontTx/>
              <a:defRPr sz="2100">
                <a:latin typeface="Helvetica Neue"/>
                <a:ea typeface="Helvetica Neue"/>
                <a:cs typeface="Helvetica Neue"/>
                <a:sym typeface="Helvetica Neue"/>
              </a:defRPr>
            </a:lvl1pPr>
            <a:lvl2pPr marL="535734" indent="-267867" defTabSz="1219062">
              <a:lnSpc>
                <a:spcPct val="90000"/>
              </a:lnSpc>
              <a:spcBef>
                <a:spcPts val="2200"/>
              </a:spcBef>
              <a:buSzPct val="123000"/>
              <a:buFontTx/>
              <a:buChar char="•"/>
              <a:defRPr sz="2100">
                <a:latin typeface="Helvetica Neue"/>
                <a:ea typeface="Helvetica Neue"/>
                <a:cs typeface="Helvetica Neue"/>
                <a:sym typeface="Helvetica Neue"/>
              </a:defRPr>
            </a:lvl2pPr>
            <a:lvl3pPr marL="803602" indent="-267866" defTabSz="1219062">
              <a:lnSpc>
                <a:spcPct val="90000"/>
              </a:lnSpc>
              <a:spcBef>
                <a:spcPts val="2200"/>
              </a:spcBef>
              <a:buSzPct val="123000"/>
              <a:buFontTx/>
              <a:defRPr sz="2100">
                <a:latin typeface="Helvetica Neue"/>
                <a:ea typeface="Helvetica Neue"/>
                <a:cs typeface="Helvetica Neue"/>
                <a:sym typeface="Helvetica Neue"/>
              </a:defRPr>
            </a:lvl3pPr>
            <a:lvl4pPr marL="1071468" indent="-267866" defTabSz="1219062">
              <a:lnSpc>
                <a:spcPct val="90000"/>
              </a:lnSpc>
              <a:spcBef>
                <a:spcPts val="2200"/>
              </a:spcBef>
              <a:buSzPct val="123000"/>
              <a:buFontTx/>
              <a:buChar char="•"/>
              <a:defRPr sz="2100">
                <a:latin typeface="Helvetica Neue"/>
                <a:ea typeface="Helvetica Neue"/>
                <a:cs typeface="Helvetica Neue"/>
                <a:sym typeface="Helvetica Neue"/>
              </a:defRPr>
            </a:lvl4pPr>
            <a:lvl5pPr marL="1339337" indent="-267866" defTabSz="1219062">
              <a:lnSpc>
                <a:spcPct val="90000"/>
              </a:lnSpc>
              <a:spcBef>
                <a:spcPts val="2200"/>
              </a:spcBef>
              <a:buSzPct val="123000"/>
              <a:buFontTx/>
              <a:buChar char="•"/>
              <a:defRPr sz="2100">
                <a:latin typeface="Helvetica Neue"/>
                <a:ea typeface="Helvetica Neue"/>
                <a:cs typeface="Helvetica Neue"/>
                <a:sym typeface="Helvetica Neue"/>
              </a:defRPr>
            </a:lvl5pPr>
          </a:lstStyle>
          <a:p>
            <a:pPr/>
            <a:r>
              <a:t>Slide bullet text</a:t>
            </a:r>
          </a:p>
          <a:p>
            <a:pPr lvl="1"/>
            <a:r>
              <a:t/>
            </a:r>
          </a:p>
          <a:p>
            <a:pPr lvl="2"/>
            <a:r>
              <a:t/>
            </a:r>
          </a:p>
          <a:p>
            <a:pPr lvl="3"/>
            <a:r>
              <a:t/>
            </a:r>
          </a:p>
          <a:p>
            <a:pPr lvl="4"/>
            <a:r>
              <a:t/>
            </a:r>
          </a:p>
        </p:txBody>
      </p:sp>
      <p:sp>
        <p:nvSpPr>
          <p:cNvPr id="3184"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Bullets &amp; Photo">
    <p:spTree>
      <p:nvGrpSpPr>
        <p:cNvPr id="1" name=""/>
        <p:cNvGrpSpPr/>
        <p:nvPr/>
      </p:nvGrpSpPr>
      <p:grpSpPr>
        <a:xfrm>
          <a:off x="0" y="0"/>
          <a:ext cx="0" cy="0"/>
          <a:chOff x="0" y="0"/>
          <a:chExt cx="0" cy="0"/>
        </a:xfrm>
      </p:grpSpPr>
      <p:sp>
        <p:nvSpPr>
          <p:cNvPr id="3191" name="660384004_1290x1720.jpeg"/>
          <p:cNvSpPr/>
          <p:nvPr>
            <p:ph type="pic" idx="21"/>
          </p:nvPr>
        </p:nvSpPr>
        <p:spPr>
          <a:xfrm>
            <a:off x="4339828" y="419695"/>
            <a:ext cx="4534051" cy="6045402"/>
          </a:xfrm>
          <a:prstGeom prst="rect">
            <a:avLst/>
          </a:prstGeom>
        </p:spPr>
        <p:txBody>
          <a:bodyPr lIns="91439" tIns="45719" rIns="91439" bIns="45719">
            <a:noAutofit/>
          </a:bodyPr>
          <a:lstStyle/>
          <a:p>
            <a:pPr/>
          </a:p>
        </p:txBody>
      </p:sp>
      <p:sp>
        <p:nvSpPr>
          <p:cNvPr id="3192" name="Slide Title"/>
          <p:cNvSpPr txBox="1"/>
          <p:nvPr>
            <p:ph type="title" hasCustomPrompt="1"/>
          </p:nvPr>
        </p:nvSpPr>
        <p:spPr>
          <a:xfrm>
            <a:off x="491134" y="312537"/>
            <a:ext cx="3589736" cy="714380"/>
          </a:xfrm>
          <a:prstGeom prst="rect">
            <a:avLst/>
          </a:prstGeom>
        </p:spPr>
        <p:txBody>
          <a:bodyPr lIns="50800" tIns="50800" rIns="50800" bIns="50800" anchor="t"/>
          <a:lstStyle>
            <a:lvl1pPr algn="l" defTabSz="1219062">
              <a:lnSpc>
                <a:spcPct val="80000"/>
              </a:lnSpc>
              <a:defRPr b="1" spc="-84" sz="4200">
                <a:latin typeface="Helvetica Neue"/>
                <a:ea typeface="Helvetica Neue"/>
                <a:cs typeface="Helvetica Neue"/>
                <a:sym typeface="Helvetica Neue"/>
              </a:defRPr>
            </a:lvl1pPr>
          </a:lstStyle>
          <a:p>
            <a:pPr/>
            <a:r>
              <a:t>Slide Title</a:t>
            </a:r>
          </a:p>
        </p:txBody>
      </p:sp>
      <p:sp>
        <p:nvSpPr>
          <p:cNvPr id="3193" name="Body Level One…"/>
          <p:cNvSpPr txBox="1"/>
          <p:nvPr>
            <p:ph type="body" sz="quarter" idx="1" hasCustomPrompt="1"/>
          </p:nvPr>
        </p:nvSpPr>
        <p:spPr>
          <a:xfrm>
            <a:off x="491134" y="993500"/>
            <a:ext cx="3589736" cy="472363"/>
          </a:xfrm>
          <a:prstGeom prst="rect">
            <a:avLst/>
          </a:prstGeom>
        </p:spPr>
        <p:txBody>
          <a:bodyPr lIns="50800" tIns="50800" rIns="50800" bIns="50800"/>
          <a:lstStyle>
            <a:lvl1pPr marL="0" indent="0" defTabSz="412712">
              <a:spcBef>
                <a:spcPts val="0"/>
              </a:spcBef>
              <a:buSzTx/>
              <a:buFontTx/>
              <a:buNone/>
              <a:defRPr b="1" sz="2600">
                <a:latin typeface="Helvetica Neue"/>
                <a:ea typeface="Helvetica Neue"/>
                <a:cs typeface="Helvetica Neue"/>
                <a:sym typeface="Helvetica Neue"/>
              </a:defRPr>
            </a:lvl1pPr>
            <a:lvl2pPr marL="599512" indent="-331645" defTabSz="412712">
              <a:spcBef>
                <a:spcPts val="0"/>
              </a:spcBef>
              <a:buSzPct val="123000"/>
              <a:buFontTx/>
              <a:buChar char="•"/>
              <a:defRPr b="1" sz="2600">
                <a:latin typeface="Helvetica Neue"/>
                <a:ea typeface="Helvetica Neue"/>
                <a:cs typeface="Helvetica Neue"/>
                <a:sym typeface="Helvetica Neue"/>
              </a:defRPr>
            </a:lvl2pPr>
            <a:lvl3pPr marL="867379" indent="-331644" defTabSz="412712">
              <a:spcBef>
                <a:spcPts val="0"/>
              </a:spcBef>
              <a:buSzPct val="123000"/>
              <a:buFontTx/>
              <a:defRPr b="1" sz="2600">
                <a:latin typeface="Helvetica Neue"/>
                <a:ea typeface="Helvetica Neue"/>
                <a:cs typeface="Helvetica Neue"/>
                <a:sym typeface="Helvetica Neue"/>
              </a:defRPr>
            </a:lvl3pPr>
            <a:lvl4pPr marL="1135246" indent="-331644" defTabSz="412712">
              <a:spcBef>
                <a:spcPts val="0"/>
              </a:spcBef>
              <a:buSzPct val="123000"/>
              <a:buFontTx/>
              <a:buChar char="•"/>
              <a:defRPr b="1" sz="2600">
                <a:latin typeface="Helvetica Neue"/>
                <a:ea typeface="Helvetica Neue"/>
                <a:cs typeface="Helvetica Neue"/>
                <a:sym typeface="Helvetica Neue"/>
              </a:defRPr>
            </a:lvl4pPr>
            <a:lvl5pPr marL="1403116" indent="-331644" defTabSz="412712">
              <a:spcBef>
                <a:spcPts val="0"/>
              </a:spcBef>
              <a:buSzPct val="123000"/>
              <a:buFontTx/>
              <a:buChar char="•"/>
              <a:defRPr b="1" sz="2600">
                <a:latin typeface="Helvetica Neue"/>
                <a:ea typeface="Helvetica Neue"/>
                <a:cs typeface="Helvetica Neue"/>
                <a:sym typeface="Helvetica Neue"/>
              </a:defRPr>
            </a:lvl5pPr>
          </a:lstStyle>
          <a:p>
            <a:pPr/>
            <a:r>
              <a:t>Slide Subtitle</a:t>
            </a:r>
          </a:p>
          <a:p>
            <a:pPr lvl="1"/>
            <a:r>
              <a:t/>
            </a:r>
          </a:p>
          <a:p>
            <a:pPr lvl="2"/>
            <a:r>
              <a:t/>
            </a:r>
          </a:p>
          <a:p>
            <a:pPr lvl="3"/>
            <a:r>
              <a:t/>
            </a:r>
          </a:p>
          <a:p>
            <a:pPr lvl="4"/>
            <a:r>
              <a:t/>
            </a:r>
          </a:p>
        </p:txBody>
      </p:sp>
      <p:sp>
        <p:nvSpPr>
          <p:cNvPr id="3194" name="Body Level One…"/>
          <p:cNvSpPr txBox="1"/>
          <p:nvPr>
            <p:ph type="body" sz="half" idx="22" hasCustomPrompt="1"/>
          </p:nvPr>
        </p:nvSpPr>
        <p:spPr>
          <a:xfrm>
            <a:off x="491133" y="2447012"/>
            <a:ext cx="3589737" cy="3932695"/>
          </a:xfrm>
          <a:prstGeom prst="rect">
            <a:avLst/>
          </a:prstGeom>
        </p:spPr>
        <p:txBody>
          <a:bodyPr lIns="50800" tIns="50800" rIns="50800" bIns="50800"/>
          <a:lstStyle>
            <a:lvl1pPr marL="267867" indent="-267867" defTabSz="1219062">
              <a:lnSpc>
                <a:spcPct val="90000"/>
              </a:lnSpc>
              <a:spcBef>
                <a:spcPts val="2200"/>
              </a:spcBef>
              <a:buSzPct val="123000"/>
              <a:buFontTx/>
              <a:defRPr sz="2100">
                <a:latin typeface="Helvetica Neue"/>
                <a:ea typeface="Helvetica Neue"/>
                <a:cs typeface="Helvetica Neue"/>
                <a:sym typeface="Helvetica Neue"/>
              </a:defRPr>
            </a:lvl1pPr>
          </a:lstStyle>
          <a:p>
            <a:pPr/>
            <a:r>
              <a:t>Slide bullet text</a:t>
            </a:r>
          </a:p>
        </p:txBody>
      </p:sp>
      <p:sp>
        <p:nvSpPr>
          <p:cNvPr id="3195"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3202" name="Section Title"/>
          <p:cNvSpPr txBox="1"/>
          <p:nvPr>
            <p:ph type="title" hasCustomPrompt="1"/>
          </p:nvPr>
        </p:nvSpPr>
        <p:spPr>
          <a:xfrm>
            <a:off x="491134" y="2268141"/>
            <a:ext cx="8161736" cy="2321719"/>
          </a:xfrm>
          <a:prstGeom prst="rect">
            <a:avLst/>
          </a:prstGeom>
        </p:spPr>
        <p:txBody>
          <a:bodyPr lIns="50800" tIns="50800" rIns="50800" bIns="50800"/>
          <a:lstStyle>
            <a:lvl1pPr algn="l" defTabSz="1219062">
              <a:lnSpc>
                <a:spcPct val="80000"/>
              </a:lnSpc>
              <a:defRPr spc="-115" sz="5700">
                <a:latin typeface="Helvetica Neue Medium"/>
                <a:ea typeface="Helvetica Neue Medium"/>
                <a:cs typeface="Helvetica Neue Medium"/>
                <a:sym typeface="Helvetica Neue Medium"/>
              </a:defRPr>
            </a:lvl1pPr>
          </a:lstStyle>
          <a:p>
            <a:pPr/>
            <a:r>
              <a:t>Section Title</a:t>
            </a:r>
          </a:p>
        </p:txBody>
      </p:sp>
      <p:sp>
        <p:nvSpPr>
          <p:cNvPr id="3203"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01" name="Title Text"/>
          <p:cNvSpPr txBox="1"/>
          <p:nvPr>
            <p:ph type="title"/>
          </p:nvPr>
        </p:nvSpPr>
        <p:spPr>
          <a:xfrm>
            <a:off x="1600200" y="609600"/>
            <a:ext cx="7086600" cy="1828800"/>
          </a:xfrm>
          <a:prstGeom prst="rect">
            <a:avLst/>
          </a:prstGeom>
        </p:spPr>
        <p:txBody>
          <a:bodyPr lIns="0" tIns="0" rIns="0" bIns="0" anchor="b"/>
          <a:lstStyle>
            <a:lvl1pPr algn="l" defTabSz="914400">
              <a:defRPr sz="4800">
                <a:solidFill>
                  <a:srgbClr val="DCC678"/>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302" name="Body Level One…"/>
          <p:cNvSpPr txBox="1"/>
          <p:nvPr>
            <p:ph type="body" sz="quarter" idx="1"/>
          </p:nvPr>
        </p:nvSpPr>
        <p:spPr>
          <a:xfrm>
            <a:off x="1600200" y="2507786"/>
            <a:ext cx="7086600" cy="1509714"/>
          </a:xfrm>
          <a:prstGeom prst="rect">
            <a:avLst/>
          </a:prstGeom>
        </p:spPr>
        <p:txBody>
          <a:bodyPr lIns="45714" tIns="45714" rIns="45714" bIns="45714"/>
          <a:lstStyle>
            <a:lvl1pPr marL="0" indent="73148" defTabSz="914400">
              <a:spcBef>
                <a:spcPts val="400"/>
              </a:spcBef>
              <a:buSzTx/>
              <a:buFontTx/>
              <a:buNone/>
              <a:defRPr sz="2000">
                <a:solidFill>
                  <a:srgbClr val="FFFFFF"/>
                </a:solidFill>
                <a:latin typeface="Book Antiqua"/>
                <a:ea typeface="Book Antiqua"/>
                <a:cs typeface="Book Antiqua"/>
                <a:sym typeface="Book Antiqua"/>
              </a:defRPr>
            </a:lvl1pPr>
            <a:lvl2pPr marL="0" indent="73148" defTabSz="914400">
              <a:spcBef>
                <a:spcPts val="400"/>
              </a:spcBef>
              <a:buSzTx/>
              <a:buFontTx/>
              <a:buNone/>
              <a:defRPr sz="2000">
                <a:solidFill>
                  <a:srgbClr val="FFFFFF"/>
                </a:solidFill>
                <a:latin typeface="Book Antiqua"/>
                <a:ea typeface="Book Antiqua"/>
                <a:cs typeface="Book Antiqua"/>
                <a:sym typeface="Book Antiqua"/>
              </a:defRPr>
            </a:lvl2pPr>
            <a:lvl3pPr marL="0" indent="73148" defTabSz="914400">
              <a:spcBef>
                <a:spcPts val="400"/>
              </a:spcBef>
              <a:buSzTx/>
              <a:buFontTx/>
              <a:buNone/>
              <a:defRPr sz="2000">
                <a:solidFill>
                  <a:srgbClr val="FFFFFF"/>
                </a:solidFill>
                <a:latin typeface="Book Antiqua"/>
                <a:ea typeface="Book Antiqua"/>
                <a:cs typeface="Book Antiqua"/>
                <a:sym typeface="Book Antiqua"/>
              </a:defRPr>
            </a:lvl3pPr>
            <a:lvl4pPr marL="0" indent="73148" defTabSz="914400">
              <a:spcBef>
                <a:spcPts val="400"/>
              </a:spcBef>
              <a:buSzTx/>
              <a:buFontTx/>
              <a:buNone/>
              <a:defRPr sz="2000">
                <a:solidFill>
                  <a:srgbClr val="FFFFFF"/>
                </a:solidFill>
                <a:latin typeface="Book Antiqua"/>
                <a:ea typeface="Book Antiqua"/>
                <a:cs typeface="Book Antiqua"/>
                <a:sym typeface="Book Antiqua"/>
              </a:defRPr>
            </a:lvl4pPr>
            <a:lvl5pPr marL="0" indent="73148" defTabSz="914400">
              <a:spcBef>
                <a:spcPts val="400"/>
              </a:spcBef>
              <a:buSzTx/>
              <a:buFontTx/>
              <a:buNone/>
              <a:defRPr sz="20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303"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Title Only">
    <p:spTree>
      <p:nvGrpSpPr>
        <p:cNvPr id="1" name=""/>
        <p:cNvGrpSpPr/>
        <p:nvPr/>
      </p:nvGrpSpPr>
      <p:grpSpPr>
        <a:xfrm>
          <a:off x="0" y="0"/>
          <a:ext cx="0" cy="0"/>
          <a:chOff x="0" y="0"/>
          <a:chExt cx="0" cy="0"/>
        </a:xfrm>
      </p:grpSpPr>
      <p:sp>
        <p:nvSpPr>
          <p:cNvPr id="3210" name="Slide Title"/>
          <p:cNvSpPr txBox="1"/>
          <p:nvPr>
            <p:ph type="title" hasCustomPrompt="1"/>
          </p:nvPr>
        </p:nvSpPr>
        <p:spPr>
          <a:xfrm>
            <a:off x="491134" y="309560"/>
            <a:ext cx="8161736" cy="714380"/>
          </a:xfrm>
          <a:prstGeom prst="rect">
            <a:avLst/>
          </a:prstGeom>
        </p:spPr>
        <p:txBody>
          <a:bodyPr lIns="50800" tIns="50800" rIns="50800" bIns="50800" anchor="t"/>
          <a:lstStyle>
            <a:lvl1pPr algn="l" defTabSz="1219062">
              <a:lnSpc>
                <a:spcPct val="80000"/>
              </a:lnSpc>
              <a:defRPr b="1" spc="-84" sz="4200">
                <a:latin typeface="Helvetica Neue"/>
                <a:ea typeface="Helvetica Neue"/>
                <a:cs typeface="Helvetica Neue"/>
                <a:sym typeface="Helvetica Neue"/>
              </a:defRPr>
            </a:lvl1pPr>
          </a:lstStyle>
          <a:p>
            <a:pPr/>
            <a:r>
              <a:t>Slide Title</a:t>
            </a:r>
          </a:p>
        </p:txBody>
      </p:sp>
      <p:sp>
        <p:nvSpPr>
          <p:cNvPr id="3211" name="Body Level One…"/>
          <p:cNvSpPr txBox="1"/>
          <p:nvPr>
            <p:ph type="body" sz="quarter" idx="1" hasCustomPrompt="1"/>
          </p:nvPr>
        </p:nvSpPr>
        <p:spPr>
          <a:xfrm>
            <a:off x="491133" y="993500"/>
            <a:ext cx="8161736" cy="472363"/>
          </a:xfrm>
          <a:prstGeom prst="rect">
            <a:avLst/>
          </a:prstGeom>
        </p:spPr>
        <p:txBody>
          <a:bodyPr lIns="50800" tIns="50800" rIns="50800" bIns="50800"/>
          <a:lstStyle>
            <a:lvl1pPr marL="0" indent="0" defTabSz="412712">
              <a:spcBef>
                <a:spcPts val="0"/>
              </a:spcBef>
              <a:buSzTx/>
              <a:buFontTx/>
              <a:buNone/>
              <a:defRPr b="1" sz="2600">
                <a:latin typeface="Helvetica Neue"/>
                <a:ea typeface="Helvetica Neue"/>
                <a:cs typeface="Helvetica Neue"/>
                <a:sym typeface="Helvetica Neue"/>
              </a:defRPr>
            </a:lvl1pPr>
            <a:lvl2pPr marL="599512" indent="-331645" defTabSz="412712">
              <a:spcBef>
                <a:spcPts val="0"/>
              </a:spcBef>
              <a:buSzPct val="123000"/>
              <a:buFontTx/>
              <a:buChar char="•"/>
              <a:defRPr b="1" sz="2600">
                <a:latin typeface="Helvetica Neue"/>
                <a:ea typeface="Helvetica Neue"/>
                <a:cs typeface="Helvetica Neue"/>
                <a:sym typeface="Helvetica Neue"/>
              </a:defRPr>
            </a:lvl2pPr>
            <a:lvl3pPr marL="867379" indent="-331644" defTabSz="412712">
              <a:spcBef>
                <a:spcPts val="0"/>
              </a:spcBef>
              <a:buSzPct val="123000"/>
              <a:buFontTx/>
              <a:defRPr b="1" sz="2600">
                <a:latin typeface="Helvetica Neue"/>
                <a:ea typeface="Helvetica Neue"/>
                <a:cs typeface="Helvetica Neue"/>
                <a:sym typeface="Helvetica Neue"/>
              </a:defRPr>
            </a:lvl3pPr>
            <a:lvl4pPr marL="1135246" indent="-331644" defTabSz="412712">
              <a:spcBef>
                <a:spcPts val="0"/>
              </a:spcBef>
              <a:buSzPct val="123000"/>
              <a:buFontTx/>
              <a:buChar char="•"/>
              <a:defRPr b="1" sz="2600">
                <a:latin typeface="Helvetica Neue"/>
                <a:ea typeface="Helvetica Neue"/>
                <a:cs typeface="Helvetica Neue"/>
                <a:sym typeface="Helvetica Neue"/>
              </a:defRPr>
            </a:lvl4pPr>
            <a:lvl5pPr marL="1403116" indent="-331644" defTabSz="412712">
              <a:spcBef>
                <a:spcPts val="0"/>
              </a:spcBef>
              <a:buSzPct val="123000"/>
              <a:buFontTx/>
              <a:buChar char="•"/>
              <a:defRPr b="1" sz="2600">
                <a:latin typeface="Helvetica Neue"/>
                <a:ea typeface="Helvetica Neue"/>
                <a:cs typeface="Helvetica Neue"/>
                <a:sym typeface="Helvetica Neue"/>
              </a:defRPr>
            </a:lvl5pPr>
          </a:lstStyle>
          <a:p>
            <a:pPr/>
            <a:r>
              <a:t>Slide Subtitle</a:t>
            </a:r>
          </a:p>
          <a:p>
            <a:pPr lvl="1"/>
            <a:r>
              <a:t/>
            </a:r>
          </a:p>
          <a:p>
            <a:pPr lvl="2"/>
            <a:r>
              <a:t/>
            </a:r>
          </a:p>
          <a:p>
            <a:pPr lvl="3"/>
            <a:r>
              <a:t/>
            </a:r>
          </a:p>
          <a:p>
            <a:pPr lvl="4"/>
            <a:r>
              <a:t/>
            </a:r>
          </a:p>
        </p:txBody>
      </p:sp>
      <p:sp>
        <p:nvSpPr>
          <p:cNvPr id="3212"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3219" name="Agenda Title"/>
          <p:cNvSpPr txBox="1"/>
          <p:nvPr>
            <p:ph type="title" hasCustomPrompt="1"/>
          </p:nvPr>
        </p:nvSpPr>
        <p:spPr>
          <a:xfrm>
            <a:off x="491134" y="312537"/>
            <a:ext cx="8161736" cy="714380"/>
          </a:xfrm>
          <a:prstGeom prst="rect">
            <a:avLst/>
          </a:prstGeom>
        </p:spPr>
        <p:txBody>
          <a:bodyPr lIns="50800" tIns="50800" rIns="50800" bIns="50800" anchor="t"/>
          <a:lstStyle>
            <a:lvl1pPr algn="l" defTabSz="1219062">
              <a:lnSpc>
                <a:spcPct val="80000"/>
              </a:lnSpc>
              <a:defRPr b="1" spc="-84" sz="4200">
                <a:latin typeface="Helvetica Neue"/>
                <a:ea typeface="Helvetica Neue"/>
                <a:cs typeface="Helvetica Neue"/>
                <a:sym typeface="Helvetica Neue"/>
              </a:defRPr>
            </a:lvl1pPr>
          </a:lstStyle>
          <a:p>
            <a:pPr/>
            <a:r>
              <a:t>Agenda Title</a:t>
            </a:r>
          </a:p>
        </p:txBody>
      </p:sp>
      <p:sp>
        <p:nvSpPr>
          <p:cNvPr id="3220" name="Body Level One…"/>
          <p:cNvSpPr txBox="1"/>
          <p:nvPr>
            <p:ph type="body" sz="quarter" idx="1" hasCustomPrompt="1"/>
          </p:nvPr>
        </p:nvSpPr>
        <p:spPr>
          <a:xfrm>
            <a:off x="491133" y="991195"/>
            <a:ext cx="8161736" cy="472364"/>
          </a:xfrm>
          <a:prstGeom prst="rect">
            <a:avLst/>
          </a:prstGeom>
        </p:spPr>
        <p:txBody>
          <a:bodyPr lIns="50800" tIns="50800" rIns="50800" bIns="50800"/>
          <a:lstStyle>
            <a:lvl1pPr marL="0" indent="0" defTabSz="412712">
              <a:spcBef>
                <a:spcPts val="0"/>
              </a:spcBef>
              <a:buSzTx/>
              <a:buFontTx/>
              <a:buNone/>
              <a:defRPr b="1" sz="2600">
                <a:latin typeface="Helvetica Neue"/>
                <a:ea typeface="Helvetica Neue"/>
                <a:cs typeface="Helvetica Neue"/>
                <a:sym typeface="Helvetica Neue"/>
              </a:defRPr>
            </a:lvl1pPr>
            <a:lvl2pPr marL="599512" indent="-331645" defTabSz="412712">
              <a:spcBef>
                <a:spcPts val="0"/>
              </a:spcBef>
              <a:buSzPct val="123000"/>
              <a:buFontTx/>
              <a:buChar char="•"/>
              <a:defRPr b="1" sz="2600">
                <a:latin typeface="Helvetica Neue"/>
                <a:ea typeface="Helvetica Neue"/>
                <a:cs typeface="Helvetica Neue"/>
                <a:sym typeface="Helvetica Neue"/>
              </a:defRPr>
            </a:lvl2pPr>
            <a:lvl3pPr marL="867379" indent="-331644" defTabSz="412712">
              <a:spcBef>
                <a:spcPts val="0"/>
              </a:spcBef>
              <a:buSzPct val="123000"/>
              <a:buFontTx/>
              <a:defRPr b="1" sz="2600">
                <a:latin typeface="Helvetica Neue"/>
                <a:ea typeface="Helvetica Neue"/>
                <a:cs typeface="Helvetica Neue"/>
                <a:sym typeface="Helvetica Neue"/>
              </a:defRPr>
            </a:lvl3pPr>
            <a:lvl4pPr marL="1135246" indent="-331644" defTabSz="412712">
              <a:spcBef>
                <a:spcPts val="0"/>
              </a:spcBef>
              <a:buSzPct val="123000"/>
              <a:buFontTx/>
              <a:buChar char="•"/>
              <a:defRPr b="1" sz="2600">
                <a:latin typeface="Helvetica Neue"/>
                <a:ea typeface="Helvetica Neue"/>
                <a:cs typeface="Helvetica Neue"/>
                <a:sym typeface="Helvetica Neue"/>
              </a:defRPr>
            </a:lvl4pPr>
            <a:lvl5pPr marL="1403116" indent="-331644" defTabSz="412712">
              <a:spcBef>
                <a:spcPts val="0"/>
              </a:spcBef>
              <a:buSzPct val="123000"/>
              <a:buFontTx/>
              <a:buChar char="•"/>
              <a:defRPr b="1" sz="2600">
                <a:latin typeface="Helvetica Neue"/>
                <a:ea typeface="Helvetica Neue"/>
                <a:cs typeface="Helvetica Neue"/>
                <a:sym typeface="Helvetica Neue"/>
              </a:defRPr>
            </a:lvl5pPr>
          </a:lstStyle>
          <a:p>
            <a:pPr/>
            <a:r>
              <a:t>Agenda Subtitle</a:t>
            </a:r>
          </a:p>
          <a:p>
            <a:pPr lvl="1"/>
            <a:r>
              <a:t/>
            </a:r>
          </a:p>
          <a:p>
            <a:pPr lvl="2"/>
            <a:r>
              <a:t/>
            </a:r>
          </a:p>
          <a:p>
            <a:pPr lvl="3"/>
            <a:r>
              <a:t/>
            </a:r>
          </a:p>
          <a:p>
            <a:pPr lvl="4"/>
            <a:r>
              <a:t/>
            </a:r>
          </a:p>
        </p:txBody>
      </p:sp>
      <p:sp>
        <p:nvSpPr>
          <p:cNvPr id="3221" name="Body Level One…"/>
          <p:cNvSpPr txBox="1"/>
          <p:nvPr>
            <p:ph type="body" idx="21" hasCustomPrompt="1"/>
          </p:nvPr>
        </p:nvSpPr>
        <p:spPr>
          <a:xfrm>
            <a:off x="491132" y="2080615"/>
            <a:ext cx="8161736" cy="4286255"/>
          </a:xfrm>
          <a:prstGeom prst="rect">
            <a:avLst/>
          </a:prstGeom>
        </p:spPr>
        <p:txBody>
          <a:bodyPr lIns="50800" tIns="50800" rIns="50800" bIns="50800"/>
          <a:lstStyle>
            <a:lvl1pPr marL="0" indent="0" defTabSz="1219062">
              <a:lnSpc>
                <a:spcPct val="90000"/>
              </a:lnSpc>
              <a:spcBef>
                <a:spcPts val="900"/>
              </a:spcBef>
              <a:buSzTx/>
              <a:buFontTx/>
              <a:buNone/>
              <a:defRPr spc="-100" sz="2600">
                <a:latin typeface="Helvetica Neue"/>
                <a:ea typeface="Helvetica Neue"/>
                <a:cs typeface="Helvetica Neue"/>
                <a:sym typeface="Helvetica Neue"/>
              </a:defRPr>
            </a:lvl1pPr>
          </a:lstStyle>
          <a:p>
            <a:pPr/>
            <a:r>
              <a:t>Agenda Topics</a:t>
            </a:r>
          </a:p>
        </p:txBody>
      </p:sp>
      <p:sp>
        <p:nvSpPr>
          <p:cNvPr id="3222"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3229" name="Body Level One…"/>
          <p:cNvSpPr txBox="1"/>
          <p:nvPr>
            <p:ph type="body" sz="half" idx="1" hasCustomPrompt="1"/>
          </p:nvPr>
        </p:nvSpPr>
        <p:spPr>
          <a:xfrm>
            <a:off x="491134" y="2509241"/>
            <a:ext cx="8161736" cy="1840634"/>
          </a:xfrm>
          <a:prstGeom prst="rect">
            <a:avLst/>
          </a:prstGeom>
        </p:spPr>
        <p:txBody>
          <a:bodyPr lIns="50800" tIns="50800" rIns="50800" bIns="50800" anchor="ctr"/>
          <a:lstStyle>
            <a:lvl1pPr marL="0" indent="0" algn="ctr" defTabSz="1219062">
              <a:lnSpc>
                <a:spcPct val="80000"/>
              </a:lnSpc>
              <a:spcBef>
                <a:spcPts val="0"/>
              </a:spcBef>
              <a:buSzTx/>
              <a:buFontTx/>
              <a:buNone/>
              <a:defRPr spc="-115" sz="5700">
                <a:latin typeface="Helvetica Neue Medium"/>
                <a:ea typeface="Helvetica Neue Medium"/>
                <a:cs typeface="Helvetica Neue Medium"/>
                <a:sym typeface="Helvetica Neue Medium"/>
              </a:defRPr>
            </a:lvl1pPr>
            <a:lvl2pPr marL="0" indent="0" algn="ctr" defTabSz="1219062">
              <a:lnSpc>
                <a:spcPct val="80000"/>
              </a:lnSpc>
              <a:spcBef>
                <a:spcPts val="0"/>
              </a:spcBef>
              <a:buSzTx/>
              <a:buFontTx/>
              <a:buNone/>
              <a:defRPr spc="-115" sz="5700">
                <a:latin typeface="Helvetica Neue Medium"/>
                <a:ea typeface="Helvetica Neue Medium"/>
                <a:cs typeface="Helvetica Neue Medium"/>
                <a:sym typeface="Helvetica Neue Medium"/>
              </a:defRPr>
            </a:lvl2pPr>
            <a:lvl3pPr marL="0" indent="0" algn="ctr" defTabSz="1219062">
              <a:lnSpc>
                <a:spcPct val="80000"/>
              </a:lnSpc>
              <a:spcBef>
                <a:spcPts val="0"/>
              </a:spcBef>
              <a:buSzTx/>
              <a:buFontTx/>
              <a:buNone/>
              <a:defRPr spc="-115" sz="5700">
                <a:latin typeface="Helvetica Neue Medium"/>
                <a:ea typeface="Helvetica Neue Medium"/>
                <a:cs typeface="Helvetica Neue Medium"/>
                <a:sym typeface="Helvetica Neue Medium"/>
              </a:defRPr>
            </a:lvl3pPr>
            <a:lvl4pPr marL="0" indent="0" algn="ctr" defTabSz="1219062">
              <a:lnSpc>
                <a:spcPct val="80000"/>
              </a:lnSpc>
              <a:spcBef>
                <a:spcPts val="0"/>
              </a:spcBef>
              <a:buSzTx/>
              <a:buFontTx/>
              <a:buNone/>
              <a:defRPr spc="-115" sz="5700">
                <a:latin typeface="Helvetica Neue Medium"/>
                <a:ea typeface="Helvetica Neue Medium"/>
                <a:cs typeface="Helvetica Neue Medium"/>
                <a:sym typeface="Helvetica Neue Medium"/>
              </a:defRPr>
            </a:lvl4pPr>
            <a:lvl5pPr marL="0" indent="0" algn="ctr" defTabSz="1219062">
              <a:lnSpc>
                <a:spcPct val="80000"/>
              </a:lnSpc>
              <a:spcBef>
                <a:spcPts val="0"/>
              </a:spcBef>
              <a:buSzTx/>
              <a:buFontTx/>
              <a:buNone/>
              <a:defRPr spc="-115" sz="57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3230"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3237" name="Body Level One…"/>
          <p:cNvSpPr txBox="1"/>
          <p:nvPr>
            <p:ph type="body" sz="quarter" idx="1" hasCustomPrompt="1"/>
          </p:nvPr>
        </p:nvSpPr>
        <p:spPr>
          <a:xfrm>
            <a:off x="491134" y="4366392"/>
            <a:ext cx="8161736" cy="472363"/>
          </a:xfrm>
          <a:prstGeom prst="rect">
            <a:avLst/>
          </a:prstGeom>
        </p:spPr>
        <p:txBody>
          <a:bodyPr lIns="50800" tIns="50800" rIns="50800" bIns="50800"/>
          <a:lstStyle>
            <a:lvl1pPr marL="0" indent="0" algn="ctr" defTabSz="1219062">
              <a:spcBef>
                <a:spcPts val="0"/>
              </a:spcBef>
              <a:buSzTx/>
              <a:buFontTx/>
              <a:buNone/>
              <a:defRPr b="1" sz="2600">
                <a:latin typeface="Helvetica Neue"/>
                <a:ea typeface="Helvetica Neue"/>
                <a:cs typeface="Helvetica Neue"/>
                <a:sym typeface="Helvetica Neue"/>
              </a:defRPr>
            </a:lvl1pPr>
            <a:lvl2pPr marL="599512" indent="-331645" algn="ctr" defTabSz="1219062">
              <a:spcBef>
                <a:spcPts val="0"/>
              </a:spcBef>
              <a:buSzPct val="123000"/>
              <a:buFontTx/>
              <a:buChar char="•"/>
              <a:defRPr b="1" sz="2600">
                <a:latin typeface="Helvetica Neue"/>
                <a:ea typeface="Helvetica Neue"/>
                <a:cs typeface="Helvetica Neue"/>
                <a:sym typeface="Helvetica Neue"/>
              </a:defRPr>
            </a:lvl2pPr>
            <a:lvl3pPr marL="867379" indent="-331644" algn="ctr" defTabSz="1219062">
              <a:spcBef>
                <a:spcPts val="0"/>
              </a:spcBef>
              <a:buSzPct val="123000"/>
              <a:buFontTx/>
              <a:defRPr b="1" sz="2600">
                <a:latin typeface="Helvetica Neue"/>
                <a:ea typeface="Helvetica Neue"/>
                <a:cs typeface="Helvetica Neue"/>
                <a:sym typeface="Helvetica Neue"/>
              </a:defRPr>
            </a:lvl3pPr>
            <a:lvl4pPr marL="1135246" indent="-331644" algn="ctr" defTabSz="1219062">
              <a:spcBef>
                <a:spcPts val="0"/>
              </a:spcBef>
              <a:buSzPct val="123000"/>
              <a:buFontTx/>
              <a:buChar char="•"/>
              <a:defRPr b="1" sz="2600">
                <a:latin typeface="Helvetica Neue"/>
                <a:ea typeface="Helvetica Neue"/>
                <a:cs typeface="Helvetica Neue"/>
                <a:sym typeface="Helvetica Neue"/>
              </a:defRPr>
            </a:lvl4pPr>
            <a:lvl5pPr marL="1403116" indent="-331644" algn="ctr" defTabSz="1219062">
              <a:spcBef>
                <a:spcPts val="0"/>
              </a:spcBef>
              <a:buSzPct val="123000"/>
              <a:buFontTx/>
              <a:buChar char="•"/>
              <a:defRPr b="1" sz="2600">
                <a:latin typeface="Helvetica Neue"/>
                <a:ea typeface="Helvetica Neue"/>
                <a:cs typeface="Helvetica Neue"/>
                <a:sym typeface="Helvetica Neue"/>
              </a:defRPr>
            </a:lvl5pPr>
          </a:lstStyle>
          <a:p>
            <a:pPr/>
            <a:r>
              <a:t>Fact information</a:t>
            </a:r>
          </a:p>
          <a:p>
            <a:pPr lvl="1"/>
            <a:r>
              <a:t/>
            </a:r>
          </a:p>
          <a:p>
            <a:pPr lvl="2"/>
            <a:r>
              <a:t/>
            </a:r>
          </a:p>
          <a:p>
            <a:pPr lvl="3"/>
            <a:r>
              <a:t/>
            </a:r>
          </a:p>
          <a:p>
            <a:pPr lvl="4"/>
            <a:r>
              <a:t/>
            </a:r>
          </a:p>
        </p:txBody>
      </p:sp>
      <p:sp>
        <p:nvSpPr>
          <p:cNvPr id="3238" name="Body Level One…"/>
          <p:cNvSpPr txBox="1"/>
          <p:nvPr>
            <p:ph type="body" idx="21" hasCustomPrompt="1"/>
          </p:nvPr>
        </p:nvSpPr>
        <p:spPr>
          <a:xfrm>
            <a:off x="491132" y="702468"/>
            <a:ext cx="8161736" cy="3663925"/>
          </a:xfrm>
          <a:prstGeom prst="rect">
            <a:avLst/>
          </a:prstGeom>
        </p:spPr>
        <p:txBody>
          <a:bodyPr lIns="50800" tIns="50800" rIns="50800" bIns="50800" anchor="b"/>
          <a:lstStyle/>
          <a:p>
            <a:pPr lvl="4" marL="0" indent="2774850" algn="ctr" defTabSz="524196">
              <a:lnSpc>
                <a:spcPct val="80000"/>
              </a:lnSpc>
              <a:spcBef>
                <a:spcPts val="0"/>
              </a:spcBef>
              <a:buSzTx/>
              <a:buFontTx/>
              <a:buNone/>
              <a:defRPr b="1" spc="-100" sz="5200">
                <a:latin typeface="Helvetica Neue"/>
                <a:ea typeface="Helvetica Neue"/>
                <a:cs typeface="Helvetica Neue"/>
                <a:sym typeface="Helvetica Neue"/>
              </a:defRPr>
            </a:pPr>
            <a:r>
              <a:t>100%
</a:t>
            </a:r>
          </a:p>
        </p:txBody>
      </p:sp>
      <p:sp>
        <p:nvSpPr>
          <p:cNvPr id="3239"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Quote">
    <p:spTree>
      <p:nvGrpSpPr>
        <p:cNvPr id="1" name=""/>
        <p:cNvGrpSpPr/>
        <p:nvPr/>
      </p:nvGrpSpPr>
      <p:grpSpPr>
        <a:xfrm>
          <a:off x="0" y="0"/>
          <a:ext cx="0" cy="0"/>
          <a:chOff x="0" y="0"/>
          <a:chExt cx="0" cy="0"/>
        </a:xfrm>
      </p:grpSpPr>
      <p:sp>
        <p:nvSpPr>
          <p:cNvPr id="3246" name="Body Level One…"/>
          <p:cNvSpPr txBox="1"/>
          <p:nvPr>
            <p:ph type="body" sz="half" idx="1" hasCustomPrompt="1"/>
          </p:nvPr>
        </p:nvSpPr>
        <p:spPr>
          <a:xfrm>
            <a:off x="517922" y="2616398"/>
            <a:ext cx="8108160" cy="1634135"/>
          </a:xfrm>
          <a:prstGeom prst="rect">
            <a:avLst/>
          </a:prstGeom>
        </p:spPr>
        <p:txBody>
          <a:bodyPr lIns="50800" tIns="50800" rIns="50800" bIns="50800" anchor="ctr"/>
          <a:lstStyle>
            <a:lvl1pPr marL="80361" indent="-2" defTabSz="1219062">
              <a:lnSpc>
                <a:spcPct val="90000"/>
              </a:lnSpc>
              <a:spcBef>
                <a:spcPts val="0"/>
              </a:spcBef>
              <a:buSzTx/>
              <a:buFontTx/>
              <a:buNone/>
              <a:defRPr spc="-84" sz="4200">
                <a:latin typeface="Helvetica Neue Medium"/>
                <a:ea typeface="Helvetica Neue Medium"/>
                <a:cs typeface="Helvetica Neue Medium"/>
                <a:sym typeface="Helvetica Neue Medium"/>
              </a:defRPr>
            </a:lvl1pPr>
            <a:lvl2pPr marL="80361" indent="80359" defTabSz="1219062">
              <a:lnSpc>
                <a:spcPct val="90000"/>
              </a:lnSpc>
              <a:spcBef>
                <a:spcPts val="0"/>
              </a:spcBef>
              <a:buSzTx/>
              <a:buFontTx/>
              <a:buNone/>
              <a:defRPr spc="-84" sz="4200">
                <a:latin typeface="Helvetica Neue Medium"/>
                <a:ea typeface="Helvetica Neue Medium"/>
                <a:cs typeface="Helvetica Neue Medium"/>
                <a:sym typeface="Helvetica Neue Medium"/>
              </a:defRPr>
            </a:lvl2pPr>
            <a:lvl3pPr marL="80361" indent="80359" defTabSz="1219062">
              <a:lnSpc>
                <a:spcPct val="90000"/>
              </a:lnSpc>
              <a:spcBef>
                <a:spcPts val="0"/>
              </a:spcBef>
              <a:buSzTx/>
              <a:buFontTx/>
              <a:buNone/>
              <a:defRPr spc="-84" sz="4200">
                <a:latin typeface="Helvetica Neue Medium"/>
                <a:ea typeface="Helvetica Neue Medium"/>
                <a:cs typeface="Helvetica Neue Medium"/>
                <a:sym typeface="Helvetica Neue Medium"/>
              </a:defRPr>
            </a:lvl3pPr>
            <a:lvl4pPr marL="80361" indent="80359" defTabSz="1219062">
              <a:lnSpc>
                <a:spcPct val="90000"/>
              </a:lnSpc>
              <a:spcBef>
                <a:spcPts val="0"/>
              </a:spcBef>
              <a:buSzTx/>
              <a:buFontTx/>
              <a:buNone/>
              <a:defRPr spc="-84" sz="4200">
                <a:latin typeface="Helvetica Neue Medium"/>
                <a:ea typeface="Helvetica Neue Medium"/>
                <a:cs typeface="Helvetica Neue Medium"/>
                <a:sym typeface="Helvetica Neue Medium"/>
              </a:defRPr>
            </a:lvl4pPr>
            <a:lvl5pPr marL="80361" indent="80359" defTabSz="1219062">
              <a:lnSpc>
                <a:spcPct val="90000"/>
              </a:lnSpc>
              <a:spcBef>
                <a:spcPts val="0"/>
              </a:spcBef>
              <a:buSzTx/>
              <a:buFontTx/>
              <a:buNone/>
              <a:defRPr spc="-84" sz="42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3247" name="Attribution"/>
          <p:cNvSpPr txBox="1"/>
          <p:nvPr>
            <p:ph type="body" sz="quarter" idx="21" hasCustomPrompt="1"/>
          </p:nvPr>
        </p:nvSpPr>
        <p:spPr>
          <a:xfrm>
            <a:off x="857249" y="4518421"/>
            <a:ext cx="7768829" cy="324185"/>
          </a:xfrm>
          <a:prstGeom prst="rect">
            <a:avLst/>
          </a:prstGeom>
        </p:spPr>
        <p:txBody>
          <a:bodyPr lIns="50800" tIns="50800" rIns="50800" bIns="50800"/>
          <a:lstStyle>
            <a:lvl1pPr marL="0" indent="0" defTabSz="392241">
              <a:spcBef>
                <a:spcPts val="0"/>
              </a:spcBef>
              <a:buSzTx/>
              <a:buFontTx/>
              <a:buNone/>
              <a:defRPr b="1" sz="1500">
                <a:latin typeface="Helvetica Neue"/>
                <a:ea typeface="Helvetica Neue"/>
                <a:cs typeface="Helvetica Neue"/>
                <a:sym typeface="Helvetica Neue"/>
              </a:defRPr>
            </a:lvl1pPr>
          </a:lstStyle>
          <a:p>
            <a:pPr/>
            <a:r>
              <a:t>Attribution</a:t>
            </a:r>
          </a:p>
        </p:txBody>
      </p:sp>
      <p:sp>
        <p:nvSpPr>
          <p:cNvPr id="3248"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Photo - 3 Up">
    <p:spTree>
      <p:nvGrpSpPr>
        <p:cNvPr id="1" name=""/>
        <p:cNvGrpSpPr/>
        <p:nvPr/>
      </p:nvGrpSpPr>
      <p:grpSpPr>
        <a:xfrm>
          <a:off x="0" y="0"/>
          <a:ext cx="0" cy="0"/>
          <a:chOff x="0" y="0"/>
          <a:chExt cx="0" cy="0"/>
        </a:xfrm>
      </p:grpSpPr>
      <p:sp>
        <p:nvSpPr>
          <p:cNvPr id="3255" name="Image"/>
          <p:cNvSpPr/>
          <p:nvPr>
            <p:ph type="pic" idx="21"/>
          </p:nvPr>
        </p:nvSpPr>
        <p:spPr>
          <a:xfrm>
            <a:off x="-1464471" y="483437"/>
            <a:ext cx="7850528" cy="5887897"/>
          </a:xfrm>
          <a:prstGeom prst="rect">
            <a:avLst/>
          </a:prstGeom>
        </p:spPr>
        <p:txBody>
          <a:bodyPr lIns="91439" tIns="45719" rIns="91439" bIns="45719">
            <a:noAutofit/>
          </a:bodyPr>
          <a:lstStyle/>
          <a:p>
            <a:pPr/>
          </a:p>
        </p:txBody>
      </p:sp>
      <p:sp>
        <p:nvSpPr>
          <p:cNvPr id="3256" name="Image"/>
          <p:cNvSpPr/>
          <p:nvPr>
            <p:ph type="pic" sz="half" idx="22"/>
          </p:nvPr>
        </p:nvSpPr>
        <p:spPr>
          <a:xfrm>
            <a:off x="4638973" y="205383"/>
            <a:ext cx="4036220" cy="3228976"/>
          </a:xfrm>
          <a:prstGeom prst="rect">
            <a:avLst/>
          </a:prstGeom>
        </p:spPr>
        <p:txBody>
          <a:bodyPr lIns="91439" tIns="45719" rIns="91439" bIns="45719">
            <a:noAutofit/>
          </a:bodyPr>
          <a:lstStyle/>
          <a:p>
            <a:pPr/>
          </a:p>
        </p:txBody>
      </p:sp>
      <p:sp>
        <p:nvSpPr>
          <p:cNvPr id="3257" name="Image"/>
          <p:cNvSpPr/>
          <p:nvPr>
            <p:ph type="pic" idx="23"/>
          </p:nvPr>
        </p:nvSpPr>
        <p:spPr>
          <a:xfrm>
            <a:off x="3504901" y="1933275"/>
            <a:ext cx="5581059" cy="6495666"/>
          </a:xfrm>
          <a:prstGeom prst="rect">
            <a:avLst/>
          </a:prstGeom>
        </p:spPr>
        <p:txBody>
          <a:bodyPr lIns="91439" tIns="45719" rIns="91439" bIns="45719">
            <a:noAutofit/>
          </a:bodyPr>
          <a:lstStyle/>
          <a:p>
            <a:pPr/>
          </a:p>
        </p:txBody>
      </p:sp>
      <p:sp>
        <p:nvSpPr>
          <p:cNvPr id="3258"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Photo">
    <p:spTree>
      <p:nvGrpSpPr>
        <p:cNvPr id="1" name=""/>
        <p:cNvGrpSpPr/>
        <p:nvPr/>
      </p:nvGrpSpPr>
      <p:grpSpPr>
        <a:xfrm>
          <a:off x="0" y="0"/>
          <a:ext cx="0" cy="0"/>
          <a:chOff x="0" y="0"/>
          <a:chExt cx="0" cy="0"/>
        </a:xfrm>
      </p:grpSpPr>
      <p:sp>
        <p:nvSpPr>
          <p:cNvPr id="3265" name="886640052_3195x2556.jpeg"/>
          <p:cNvSpPr/>
          <p:nvPr>
            <p:ph type="pic" idx="21"/>
          </p:nvPr>
        </p:nvSpPr>
        <p:spPr>
          <a:xfrm>
            <a:off x="-714374" y="-741165"/>
            <a:ext cx="10144126" cy="8115303"/>
          </a:xfrm>
          <a:prstGeom prst="rect">
            <a:avLst/>
          </a:prstGeom>
        </p:spPr>
        <p:txBody>
          <a:bodyPr lIns="91439" tIns="45719" rIns="91439" bIns="45719">
            <a:noAutofit/>
          </a:bodyPr>
          <a:lstStyle/>
          <a:p>
            <a:pPr/>
          </a:p>
        </p:txBody>
      </p:sp>
      <p:sp>
        <p:nvSpPr>
          <p:cNvPr id="3266" name="Slide Number"/>
          <p:cNvSpPr txBox="1"/>
          <p:nvPr>
            <p:ph type="sldNum" sz="quarter" idx="2"/>
          </p:nvPr>
        </p:nvSpPr>
        <p:spPr>
          <a:xfrm>
            <a:off x="4457701" y="6461343"/>
            <a:ext cx="228601" cy="223745"/>
          </a:xfrm>
          <a:prstGeom prst="rect">
            <a:avLst/>
          </a:prstGeom>
        </p:spPr>
        <p:txBody>
          <a:bodyPr lIns="50800" tIns="50800" rIns="50800" bIns="50800" anchor="b"/>
          <a:lstStyle>
            <a:lvl1pPr algn="ctr" defTabSz="410727">
              <a:spcBef>
                <a:spcPts val="1400"/>
              </a:spcBef>
              <a:defRPr sz="900">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Blank">
    <p:spTree>
      <p:nvGrpSpPr>
        <p:cNvPr id="1" name=""/>
        <p:cNvGrpSpPr/>
        <p:nvPr/>
      </p:nvGrpSpPr>
      <p:grpSpPr>
        <a:xfrm>
          <a:off x="0" y="0"/>
          <a:ext cx="0" cy="0"/>
          <a:chOff x="0" y="0"/>
          <a:chExt cx="0" cy="0"/>
        </a:xfrm>
      </p:grpSpPr>
      <p:sp>
        <p:nvSpPr>
          <p:cNvPr id="3273" name="Slide Number"/>
          <p:cNvSpPr txBox="1"/>
          <p:nvPr>
            <p:ph type="sldNum" sz="quarter" idx="2"/>
          </p:nvPr>
        </p:nvSpPr>
        <p:spPr>
          <a:xfrm>
            <a:off x="4455320" y="6461343"/>
            <a:ext cx="228601" cy="223745"/>
          </a:xfrm>
          <a:prstGeom prst="rect">
            <a:avLst/>
          </a:prstGeom>
        </p:spPr>
        <p:txBody>
          <a:bodyPr lIns="50800" tIns="50800" rIns="50800" bIns="50800" anchor="b"/>
          <a:lstStyle>
            <a:lvl1pPr algn="ctr" defTabSz="410727">
              <a:spcBef>
                <a:spcPts val="1400"/>
              </a:spcBef>
              <a:defRPr sz="9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Title Slide">
    <p:spTree>
      <p:nvGrpSpPr>
        <p:cNvPr id="1" name=""/>
        <p:cNvGrpSpPr/>
        <p:nvPr/>
      </p:nvGrpSpPr>
      <p:grpSpPr>
        <a:xfrm>
          <a:off x="0" y="0"/>
          <a:ext cx="0" cy="0"/>
          <a:chOff x="0" y="0"/>
          <a:chExt cx="0" cy="0"/>
        </a:xfrm>
      </p:grpSpPr>
      <p:sp>
        <p:nvSpPr>
          <p:cNvPr id="3280" name="Title Text"/>
          <p:cNvSpPr txBox="1"/>
          <p:nvPr>
            <p:ph type="title"/>
          </p:nvPr>
        </p:nvSpPr>
        <p:spPr>
          <a:xfrm>
            <a:off x="685800" y="1122362"/>
            <a:ext cx="7772400" cy="2387602"/>
          </a:xfrm>
          <a:prstGeom prst="rect">
            <a:avLst/>
          </a:prstGeom>
        </p:spPr>
        <p:txBody>
          <a:bodyPr lIns="45718" tIns="45718" rIns="45718" bIns="45718" anchor="b"/>
          <a:lstStyle>
            <a:lvl1pPr defTabSz="914306">
              <a:lnSpc>
                <a:spcPct val="90000"/>
              </a:lnSpc>
              <a:defRPr sz="6000"/>
            </a:lvl1pPr>
          </a:lstStyle>
          <a:p>
            <a:pPr/>
            <a:r>
              <a:t>Title Text</a:t>
            </a:r>
          </a:p>
        </p:txBody>
      </p:sp>
      <p:sp>
        <p:nvSpPr>
          <p:cNvPr id="3281" name="Body Level One…"/>
          <p:cNvSpPr txBox="1"/>
          <p:nvPr>
            <p:ph type="body" sz="quarter" idx="1"/>
          </p:nvPr>
        </p:nvSpPr>
        <p:spPr>
          <a:xfrm>
            <a:off x="1143000" y="3602037"/>
            <a:ext cx="6858000" cy="1655765"/>
          </a:xfrm>
          <a:prstGeom prst="rect">
            <a:avLst/>
          </a:prstGeom>
        </p:spPr>
        <p:txBody>
          <a:bodyPr lIns="45718" tIns="45718" rIns="45718" bIns="45718"/>
          <a:lstStyle>
            <a:lvl1pPr marL="0" indent="0" algn="ctr" defTabSz="914306">
              <a:lnSpc>
                <a:spcPct val="90000"/>
              </a:lnSpc>
              <a:spcBef>
                <a:spcPts val="1000"/>
              </a:spcBef>
              <a:buSzTx/>
              <a:buFontTx/>
              <a:buNone/>
              <a:defRPr sz="2400"/>
            </a:lvl1pPr>
            <a:lvl2pPr marL="0" indent="0" algn="ctr" defTabSz="914306">
              <a:lnSpc>
                <a:spcPct val="90000"/>
              </a:lnSpc>
              <a:spcBef>
                <a:spcPts val="1000"/>
              </a:spcBef>
              <a:buSzTx/>
              <a:buFontTx/>
              <a:buNone/>
              <a:defRPr sz="2400"/>
            </a:lvl2pPr>
            <a:lvl3pPr marL="0" indent="0" algn="ctr" defTabSz="914306">
              <a:lnSpc>
                <a:spcPct val="90000"/>
              </a:lnSpc>
              <a:spcBef>
                <a:spcPts val="1000"/>
              </a:spcBef>
              <a:buSzTx/>
              <a:buFontTx/>
              <a:buNone/>
              <a:defRPr sz="2400"/>
            </a:lvl3pPr>
            <a:lvl4pPr marL="0" indent="0" algn="ctr" defTabSz="914306">
              <a:lnSpc>
                <a:spcPct val="90000"/>
              </a:lnSpc>
              <a:spcBef>
                <a:spcPts val="1000"/>
              </a:spcBef>
              <a:buSzTx/>
              <a:buFontTx/>
              <a:buNone/>
              <a:defRPr sz="2400"/>
            </a:lvl4pPr>
            <a:lvl5pPr marL="0" indent="0" algn="ctr" defTabSz="914306">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282"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Title and Content">
    <p:spTree>
      <p:nvGrpSpPr>
        <p:cNvPr id="1" name=""/>
        <p:cNvGrpSpPr/>
        <p:nvPr/>
      </p:nvGrpSpPr>
      <p:grpSpPr>
        <a:xfrm>
          <a:off x="0" y="0"/>
          <a:ext cx="0" cy="0"/>
          <a:chOff x="0" y="0"/>
          <a:chExt cx="0" cy="0"/>
        </a:xfrm>
      </p:grpSpPr>
      <p:sp>
        <p:nvSpPr>
          <p:cNvPr id="3289" name="Title Text"/>
          <p:cNvSpPr txBox="1"/>
          <p:nvPr>
            <p:ph type="title"/>
          </p:nvPr>
        </p:nvSpPr>
        <p:spPr>
          <a:xfrm>
            <a:off x="628650" y="365128"/>
            <a:ext cx="7886700" cy="1325563"/>
          </a:xfrm>
          <a:prstGeom prst="rect">
            <a:avLst/>
          </a:prstGeom>
        </p:spPr>
        <p:txBody>
          <a:bodyPr lIns="45718" tIns="45718" rIns="45718" bIns="45718"/>
          <a:lstStyle>
            <a:lvl1pPr algn="l" defTabSz="914306">
              <a:lnSpc>
                <a:spcPct val="90000"/>
              </a:lnSpc>
            </a:lvl1pPr>
          </a:lstStyle>
          <a:p>
            <a:pPr/>
            <a:r>
              <a:t>Title Text</a:t>
            </a:r>
          </a:p>
        </p:txBody>
      </p:sp>
      <p:sp>
        <p:nvSpPr>
          <p:cNvPr id="3290" name="Body Level One…"/>
          <p:cNvSpPr txBox="1"/>
          <p:nvPr>
            <p:ph type="body" idx="1"/>
          </p:nvPr>
        </p:nvSpPr>
        <p:spPr>
          <a:xfrm>
            <a:off x="628650" y="1825625"/>
            <a:ext cx="7886700" cy="4351338"/>
          </a:xfrm>
          <a:prstGeom prst="rect">
            <a:avLst/>
          </a:prstGeom>
        </p:spPr>
        <p:txBody>
          <a:bodyPr lIns="45718" tIns="45718" rIns="45718" bIns="45718"/>
          <a:lstStyle>
            <a:lvl1pPr marL="228575" indent="-228575" defTabSz="914306">
              <a:lnSpc>
                <a:spcPct val="90000"/>
              </a:lnSpc>
              <a:spcBef>
                <a:spcPts val="1000"/>
              </a:spcBef>
              <a:defRPr sz="2800"/>
            </a:lvl1pPr>
            <a:lvl2pPr marL="723826" indent="-266670" defTabSz="914306">
              <a:lnSpc>
                <a:spcPct val="90000"/>
              </a:lnSpc>
              <a:spcBef>
                <a:spcPts val="1000"/>
              </a:spcBef>
              <a:buChar char="•"/>
              <a:defRPr sz="2800"/>
            </a:lvl2pPr>
            <a:lvl3pPr marL="1234313" indent="-320007" defTabSz="914306">
              <a:lnSpc>
                <a:spcPct val="90000"/>
              </a:lnSpc>
              <a:spcBef>
                <a:spcPts val="1000"/>
              </a:spcBef>
              <a:defRPr sz="2800"/>
            </a:lvl3pPr>
            <a:lvl4pPr marL="1727020" indent="-355562" defTabSz="914306">
              <a:lnSpc>
                <a:spcPct val="90000"/>
              </a:lnSpc>
              <a:spcBef>
                <a:spcPts val="1000"/>
              </a:spcBef>
              <a:buChar char="•"/>
              <a:defRPr sz="2800"/>
            </a:lvl4pPr>
            <a:lvl5pPr marL="2184175" indent="-355562" defTabSz="914306">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3291"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10" name="Title Text"/>
          <p:cNvSpPr txBox="1"/>
          <p:nvPr>
            <p:ph type="title"/>
          </p:nvPr>
        </p:nvSpPr>
        <p:spPr>
          <a:xfrm>
            <a:off x="457200" y="274638"/>
            <a:ext cx="8229600" cy="1143001"/>
          </a:xfrm>
          <a:prstGeom prst="rect">
            <a:avLst/>
          </a:prstGeom>
        </p:spPr>
        <p:txBody>
          <a:bodyPr lIns="45714" tIns="45714" rIns="45714" bIns="45714"/>
          <a:lstStyle>
            <a:lvl1pPr defTabSz="914400">
              <a:defRPr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311" name="Body Level One…"/>
          <p:cNvSpPr txBox="1"/>
          <p:nvPr>
            <p:ph type="body" sz="half" idx="1"/>
          </p:nvPr>
        </p:nvSpPr>
        <p:spPr>
          <a:xfrm>
            <a:off x="457200" y="1600203"/>
            <a:ext cx="4038600" cy="4525965"/>
          </a:xfrm>
          <a:prstGeom prst="rect">
            <a:avLst/>
          </a:prstGeom>
        </p:spPr>
        <p:txBody>
          <a:bodyPr lIns="45714" tIns="45714" rIns="45714" bIns="45714"/>
          <a:lstStyle>
            <a:lvl1pPr marL="548551" indent="-411416" defTabSz="914400">
              <a:spcBef>
                <a:spcPts val="600"/>
              </a:spcBef>
              <a:buClr>
                <a:srgbClr val="F9F9F9"/>
              </a:buClr>
              <a:buSzPct val="65000"/>
              <a:buFont typeface="Book Antiqua"/>
              <a:buChar char="¨"/>
              <a:defRPr sz="2600">
                <a:solidFill>
                  <a:srgbClr val="FFFFFF"/>
                </a:solidFill>
                <a:latin typeface="Book Antiqua"/>
                <a:ea typeface="Book Antiqua"/>
                <a:cs typeface="Book Antiqua"/>
                <a:sym typeface="Book Antiqua"/>
              </a:defRPr>
            </a:lvl1pPr>
            <a:lvl2pPr marL="892153" indent="-307036" defTabSz="914400">
              <a:spcBef>
                <a:spcPts val="600"/>
              </a:spcBef>
              <a:buClr>
                <a:srgbClr val="F9F9F9"/>
              </a:buClr>
              <a:buSzPct val="80000"/>
              <a:buFont typeface="Book Antiqua"/>
              <a:buChar char="◼"/>
              <a:defRPr sz="2600">
                <a:solidFill>
                  <a:srgbClr val="FFFFFF"/>
                </a:solidFill>
                <a:latin typeface="Book Antiqua"/>
                <a:ea typeface="Book Antiqua"/>
                <a:cs typeface="Book Antiqua"/>
                <a:sym typeface="Book Antiqua"/>
              </a:defRPr>
            </a:lvl2pPr>
            <a:lvl3pPr marL="1202245" indent="-297133" defTabSz="914400">
              <a:spcBef>
                <a:spcPts val="600"/>
              </a:spcBef>
              <a:buClr>
                <a:srgbClr val="F9F9F9"/>
              </a:buClr>
              <a:buSzPct val="95000"/>
              <a:buFont typeface="Book Antiqua"/>
              <a:buChar char="▫"/>
              <a:defRPr sz="2600">
                <a:solidFill>
                  <a:srgbClr val="FFFFFF"/>
                </a:solidFill>
                <a:latin typeface="Book Antiqua"/>
                <a:ea typeface="Book Antiqua"/>
                <a:cs typeface="Book Antiqua"/>
                <a:sym typeface="Book Antiqua"/>
              </a:defRPr>
            </a:lvl3pPr>
            <a:lvl4pPr marL="1434363" indent="-264117" defTabSz="914400">
              <a:spcBef>
                <a:spcPts val="600"/>
              </a:spcBef>
              <a:buClr>
                <a:srgbClr val="F9F9F9"/>
              </a:buClr>
              <a:buFont typeface="Book Antiqua"/>
              <a:buChar char="­"/>
              <a:defRPr sz="2600">
                <a:solidFill>
                  <a:srgbClr val="FFFFFF"/>
                </a:solidFill>
                <a:latin typeface="Book Antiqua"/>
                <a:ea typeface="Book Antiqua"/>
                <a:cs typeface="Book Antiqua"/>
                <a:sym typeface="Book Antiqua"/>
              </a:defRPr>
            </a:lvl4pPr>
            <a:lvl5pPr marL="1626355" indent="-264117" defTabSz="914400">
              <a:spcBef>
                <a:spcPts val="600"/>
              </a:spcBef>
              <a:buClr>
                <a:srgbClr val="F9F9F9"/>
              </a:buClr>
              <a:buFont typeface="Book Antiqua"/>
              <a:buChar char="◾"/>
              <a:defRPr sz="26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312"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Section Header">
    <p:spTree>
      <p:nvGrpSpPr>
        <p:cNvPr id="1" name=""/>
        <p:cNvGrpSpPr/>
        <p:nvPr/>
      </p:nvGrpSpPr>
      <p:grpSpPr>
        <a:xfrm>
          <a:off x="0" y="0"/>
          <a:ext cx="0" cy="0"/>
          <a:chOff x="0" y="0"/>
          <a:chExt cx="0" cy="0"/>
        </a:xfrm>
      </p:grpSpPr>
      <p:sp>
        <p:nvSpPr>
          <p:cNvPr id="3298" name="Title Text"/>
          <p:cNvSpPr txBox="1"/>
          <p:nvPr>
            <p:ph type="title"/>
          </p:nvPr>
        </p:nvSpPr>
        <p:spPr>
          <a:xfrm>
            <a:off x="623887" y="1709739"/>
            <a:ext cx="7886703" cy="2852737"/>
          </a:xfrm>
          <a:prstGeom prst="rect">
            <a:avLst/>
          </a:prstGeom>
        </p:spPr>
        <p:txBody>
          <a:bodyPr lIns="45718" tIns="45718" rIns="45718" bIns="45718" anchor="b"/>
          <a:lstStyle>
            <a:lvl1pPr algn="l" defTabSz="914306">
              <a:lnSpc>
                <a:spcPct val="90000"/>
              </a:lnSpc>
              <a:defRPr sz="6000"/>
            </a:lvl1pPr>
          </a:lstStyle>
          <a:p>
            <a:pPr/>
            <a:r>
              <a:t>Title Text</a:t>
            </a:r>
          </a:p>
        </p:txBody>
      </p:sp>
      <p:sp>
        <p:nvSpPr>
          <p:cNvPr id="3299" name="Body Level One…"/>
          <p:cNvSpPr txBox="1"/>
          <p:nvPr>
            <p:ph type="body" sz="quarter" idx="1"/>
          </p:nvPr>
        </p:nvSpPr>
        <p:spPr>
          <a:xfrm>
            <a:off x="623887" y="4589464"/>
            <a:ext cx="7886703" cy="1500190"/>
          </a:xfrm>
          <a:prstGeom prst="rect">
            <a:avLst/>
          </a:prstGeom>
        </p:spPr>
        <p:txBody>
          <a:bodyPr lIns="45718" tIns="45718" rIns="45718" bIns="45718"/>
          <a:lstStyle>
            <a:lvl1pPr marL="0" indent="0" defTabSz="914306">
              <a:lnSpc>
                <a:spcPct val="90000"/>
              </a:lnSpc>
              <a:spcBef>
                <a:spcPts val="1000"/>
              </a:spcBef>
              <a:buSzTx/>
              <a:buFontTx/>
              <a:buNone/>
              <a:defRPr sz="2400"/>
            </a:lvl1pPr>
            <a:lvl2pPr marL="0" indent="0" defTabSz="914306">
              <a:lnSpc>
                <a:spcPct val="90000"/>
              </a:lnSpc>
              <a:spcBef>
                <a:spcPts val="1000"/>
              </a:spcBef>
              <a:buSzTx/>
              <a:buFontTx/>
              <a:buNone/>
              <a:defRPr sz="2400"/>
            </a:lvl2pPr>
            <a:lvl3pPr marL="0" indent="0" defTabSz="914306">
              <a:lnSpc>
                <a:spcPct val="90000"/>
              </a:lnSpc>
              <a:spcBef>
                <a:spcPts val="1000"/>
              </a:spcBef>
              <a:buSzTx/>
              <a:buFontTx/>
              <a:buNone/>
              <a:defRPr sz="2400"/>
            </a:lvl3pPr>
            <a:lvl4pPr marL="0" indent="0" defTabSz="914306">
              <a:lnSpc>
                <a:spcPct val="90000"/>
              </a:lnSpc>
              <a:spcBef>
                <a:spcPts val="1000"/>
              </a:spcBef>
              <a:buSzTx/>
              <a:buFontTx/>
              <a:buNone/>
              <a:defRPr sz="2400"/>
            </a:lvl4pPr>
            <a:lvl5pPr marL="0" indent="0" defTabSz="914306">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300"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wo Content">
    <p:spTree>
      <p:nvGrpSpPr>
        <p:cNvPr id="1" name=""/>
        <p:cNvGrpSpPr/>
        <p:nvPr/>
      </p:nvGrpSpPr>
      <p:grpSpPr>
        <a:xfrm>
          <a:off x="0" y="0"/>
          <a:ext cx="0" cy="0"/>
          <a:chOff x="0" y="0"/>
          <a:chExt cx="0" cy="0"/>
        </a:xfrm>
      </p:grpSpPr>
      <p:sp>
        <p:nvSpPr>
          <p:cNvPr id="3307" name="Title Text"/>
          <p:cNvSpPr txBox="1"/>
          <p:nvPr>
            <p:ph type="title"/>
          </p:nvPr>
        </p:nvSpPr>
        <p:spPr>
          <a:xfrm>
            <a:off x="628650" y="365128"/>
            <a:ext cx="7886700" cy="1325563"/>
          </a:xfrm>
          <a:prstGeom prst="rect">
            <a:avLst/>
          </a:prstGeom>
        </p:spPr>
        <p:txBody>
          <a:bodyPr lIns="45718" tIns="45718" rIns="45718" bIns="45718"/>
          <a:lstStyle>
            <a:lvl1pPr algn="l" defTabSz="914306">
              <a:lnSpc>
                <a:spcPct val="90000"/>
              </a:lnSpc>
            </a:lvl1pPr>
          </a:lstStyle>
          <a:p>
            <a:pPr/>
            <a:r>
              <a:t>Title Text</a:t>
            </a:r>
          </a:p>
        </p:txBody>
      </p:sp>
      <p:sp>
        <p:nvSpPr>
          <p:cNvPr id="3308" name="Body Level One…"/>
          <p:cNvSpPr txBox="1"/>
          <p:nvPr>
            <p:ph type="body" sz="half" idx="1"/>
          </p:nvPr>
        </p:nvSpPr>
        <p:spPr>
          <a:xfrm>
            <a:off x="628650" y="1825625"/>
            <a:ext cx="3886200" cy="4351338"/>
          </a:xfrm>
          <a:prstGeom prst="rect">
            <a:avLst/>
          </a:prstGeom>
        </p:spPr>
        <p:txBody>
          <a:bodyPr lIns="45718" tIns="45718" rIns="45718" bIns="45718"/>
          <a:lstStyle>
            <a:lvl1pPr marL="228575" indent="-228575" defTabSz="914306">
              <a:lnSpc>
                <a:spcPct val="90000"/>
              </a:lnSpc>
              <a:spcBef>
                <a:spcPts val="1000"/>
              </a:spcBef>
              <a:defRPr sz="2800"/>
            </a:lvl1pPr>
            <a:lvl2pPr marL="723826" indent="-266670" defTabSz="914306">
              <a:lnSpc>
                <a:spcPct val="90000"/>
              </a:lnSpc>
              <a:spcBef>
                <a:spcPts val="1000"/>
              </a:spcBef>
              <a:buChar char="•"/>
              <a:defRPr sz="2800"/>
            </a:lvl2pPr>
            <a:lvl3pPr marL="1234313" indent="-320007" defTabSz="914306">
              <a:lnSpc>
                <a:spcPct val="90000"/>
              </a:lnSpc>
              <a:spcBef>
                <a:spcPts val="1000"/>
              </a:spcBef>
              <a:defRPr sz="2800"/>
            </a:lvl3pPr>
            <a:lvl4pPr marL="1727020" indent="-355562" defTabSz="914306">
              <a:lnSpc>
                <a:spcPct val="90000"/>
              </a:lnSpc>
              <a:spcBef>
                <a:spcPts val="1000"/>
              </a:spcBef>
              <a:buChar char="•"/>
              <a:defRPr sz="2800"/>
            </a:lvl4pPr>
            <a:lvl5pPr marL="2184175" indent="-355562" defTabSz="914306">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3309"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Comparison">
    <p:spTree>
      <p:nvGrpSpPr>
        <p:cNvPr id="1" name=""/>
        <p:cNvGrpSpPr/>
        <p:nvPr/>
      </p:nvGrpSpPr>
      <p:grpSpPr>
        <a:xfrm>
          <a:off x="0" y="0"/>
          <a:ext cx="0" cy="0"/>
          <a:chOff x="0" y="0"/>
          <a:chExt cx="0" cy="0"/>
        </a:xfrm>
      </p:grpSpPr>
      <p:sp>
        <p:nvSpPr>
          <p:cNvPr id="3316" name="Title Text"/>
          <p:cNvSpPr txBox="1"/>
          <p:nvPr>
            <p:ph type="title"/>
          </p:nvPr>
        </p:nvSpPr>
        <p:spPr>
          <a:xfrm>
            <a:off x="629841" y="365128"/>
            <a:ext cx="7886703" cy="1325563"/>
          </a:xfrm>
          <a:prstGeom prst="rect">
            <a:avLst/>
          </a:prstGeom>
        </p:spPr>
        <p:txBody>
          <a:bodyPr lIns="45718" tIns="45718" rIns="45718" bIns="45718"/>
          <a:lstStyle>
            <a:lvl1pPr algn="l" defTabSz="914306">
              <a:lnSpc>
                <a:spcPct val="90000"/>
              </a:lnSpc>
            </a:lvl1pPr>
          </a:lstStyle>
          <a:p>
            <a:pPr/>
            <a:r>
              <a:t>Title Text</a:t>
            </a:r>
          </a:p>
        </p:txBody>
      </p:sp>
      <p:sp>
        <p:nvSpPr>
          <p:cNvPr id="3317" name="Body Level One…"/>
          <p:cNvSpPr txBox="1"/>
          <p:nvPr>
            <p:ph type="body" sz="quarter" idx="1"/>
          </p:nvPr>
        </p:nvSpPr>
        <p:spPr>
          <a:xfrm>
            <a:off x="629841" y="1681164"/>
            <a:ext cx="3868343" cy="823915"/>
          </a:xfrm>
          <a:prstGeom prst="rect">
            <a:avLst/>
          </a:prstGeom>
        </p:spPr>
        <p:txBody>
          <a:bodyPr lIns="45718" tIns="45718" rIns="45718" bIns="45718" anchor="b"/>
          <a:lstStyle>
            <a:lvl1pPr marL="0" indent="0" defTabSz="914306">
              <a:lnSpc>
                <a:spcPct val="90000"/>
              </a:lnSpc>
              <a:spcBef>
                <a:spcPts val="1000"/>
              </a:spcBef>
              <a:buSzTx/>
              <a:buFontTx/>
              <a:buNone/>
              <a:defRPr b="1" sz="2400"/>
            </a:lvl1pPr>
            <a:lvl2pPr marL="0" indent="0" defTabSz="914306">
              <a:lnSpc>
                <a:spcPct val="90000"/>
              </a:lnSpc>
              <a:spcBef>
                <a:spcPts val="1000"/>
              </a:spcBef>
              <a:buSzTx/>
              <a:buFontTx/>
              <a:buNone/>
              <a:defRPr b="1" sz="2400"/>
            </a:lvl2pPr>
            <a:lvl3pPr marL="0" indent="0" defTabSz="914306">
              <a:lnSpc>
                <a:spcPct val="90000"/>
              </a:lnSpc>
              <a:spcBef>
                <a:spcPts val="1000"/>
              </a:spcBef>
              <a:buSzTx/>
              <a:buFontTx/>
              <a:buNone/>
              <a:defRPr b="1" sz="2400"/>
            </a:lvl3pPr>
            <a:lvl4pPr marL="0" indent="0" defTabSz="914306">
              <a:lnSpc>
                <a:spcPct val="90000"/>
              </a:lnSpc>
              <a:spcBef>
                <a:spcPts val="1000"/>
              </a:spcBef>
              <a:buSzTx/>
              <a:buFontTx/>
              <a:buNone/>
              <a:defRPr b="1" sz="2400"/>
            </a:lvl4pPr>
            <a:lvl5pPr marL="0" indent="0" defTabSz="914306">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3318" name="Text Placeholder 4"/>
          <p:cNvSpPr/>
          <p:nvPr>
            <p:ph type="body" sz="quarter" idx="21"/>
          </p:nvPr>
        </p:nvSpPr>
        <p:spPr>
          <a:xfrm>
            <a:off x="4629151" y="1681164"/>
            <a:ext cx="3887395"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3319"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Title Only">
    <p:spTree>
      <p:nvGrpSpPr>
        <p:cNvPr id="1" name=""/>
        <p:cNvGrpSpPr/>
        <p:nvPr/>
      </p:nvGrpSpPr>
      <p:grpSpPr>
        <a:xfrm>
          <a:off x="0" y="0"/>
          <a:ext cx="0" cy="0"/>
          <a:chOff x="0" y="0"/>
          <a:chExt cx="0" cy="0"/>
        </a:xfrm>
      </p:grpSpPr>
      <p:sp>
        <p:nvSpPr>
          <p:cNvPr id="3326" name="Title Text"/>
          <p:cNvSpPr txBox="1"/>
          <p:nvPr>
            <p:ph type="title"/>
          </p:nvPr>
        </p:nvSpPr>
        <p:spPr>
          <a:xfrm>
            <a:off x="628650" y="365128"/>
            <a:ext cx="7886700" cy="1325563"/>
          </a:xfrm>
          <a:prstGeom prst="rect">
            <a:avLst/>
          </a:prstGeom>
        </p:spPr>
        <p:txBody>
          <a:bodyPr lIns="45718" tIns="45718" rIns="45718" bIns="45718"/>
          <a:lstStyle>
            <a:lvl1pPr algn="l" defTabSz="914306">
              <a:lnSpc>
                <a:spcPct val="90000"/>
              </a:lnSpc>
            </a:lvl1pPr>
          </a:lstStyle>
          <a:p>
            <a:pPr/>
            <a:r>
              <a:t>Title Text</a:t>
            </a:r>
          </a:p>
        </p:txBody>
      </p:sp>
      <p:sp>
        <p:nvSpPr>
          <p:cNvPr id="3327"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Blank">
    <p:spTree>
      <p:nvGrpSpPr>
        <p:cNvPr id="1" name=""/>
        <p:cNvGrpSpPr/>
        <p:nvPr/>
      </p:nvGrpSpPr>
      <p:grpSpPr>
        <a:xfrm>
          <a:off x="0" y="0"/>
          <a:ext cx="0" cy="0"/>
          <a:chOff x="0" y="0"/>
          <a:chExt cx="0" cy="0"/>
        </a:xfrm>
      </p:grpSpPr>
      <p:sp>
        <p:nvSpPr>
          <p:cNvPr id="3334"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Content with Caption">
    <p:spTree>
      <p:nvGrpSpPr>
        <p:cNvPr id="1" name=""/>
        <p:cNvGrpSpPr/>
        <p:nvPr/>
      </p:nvGrpSpPr>
      <p:grpSpPr>
        <a:xfrm>
          <a:off x="0" y="0"/>
          <a:ext cx="0" cy="0"/>
          <a:chOff x="0" y="0"/>
          <a:chExt cx="0" cy="0"/>
        </a:xfrm>
      </p:grpSpPr>
      <p:sp>
        <p:nvSpPr>
          <p:cNvPr id="3341" name="Title Text"/>
          <p:cNvSpPr txBox="1"/>
          <p:nvPr>
            <p:ph type="title"/>
          </p:nvPr>
        </p:nvSpPr>
        <p:spPr>
          <a:xfrm>
            <a:off x="629841" y="457200"/>
            <a:ext cx="2949178" cy="1600200"/>
          </a:xfrm>
          <a:prstGeom prst="rect">
            <a:avLst/>
          </a:prstGeom>
        </p:spPr>
        <p:txBody>
          <a:bodyPr lIns="45718" tIns="45718" rIns="45718" bIns="45718" anchor="b"/>
          <a:lstStyle>
            <a:lvl1pPr algn="l" defTabSz="914306">
              <a:lnSpc>
                <a:spcPct val="90000"/>
              </a:lnSpc>
              <a:defRPr sz="3200"/>
            </a:lvl1pPr>
          </a:lstStyle>
          <a:p>
            <a:pPr/>
            <a:r>
              <a:t>Title Text</a:t>
            </a:r>
          </a:p>
        </p:txBody>
      </p:sp>
      <p:sp>
        <p:nvSpPr>
          <p:cNvPr id="3342" name="Body Level One…"/>
          <p:cNvSpPr txBox="1"/>
          <p:nvPr>
            <p:ph type="body" sz="half" idx="1"/>
          </p:nvPr>
        </p:nvSpPr>
        <p:spPr>
          <a:xfrm>
            <a:off x="3887392" y="987428"/>
            <a:ext cx="4629153" cy="4873627"/>
          </a:xfrm>
          <a:prstGeom prst="rect">
            <a:avLst/>
          </a:prstGeom>
        </p:spPr>
        <p:txBody>
          <a:bodyPr lIns="45718" tIns="45718" rIns="45718" bIns="45718"/>
          <a:lstStyle>
            <a:lvl1pPr marL="228575" indent="-228575" defTabSz="914306">
              <a:lnSpc>
                <a:spcPct val="90000"/>
              </a:lnSpc>
              <a:spcBef>
                <a:spcPts val="1000"/>
              </a:spcBef>
            </a:lvl1pPr>
            <a:lvl2pPr marL="718382" indent="-261229" defTabSz="914306">
              <a:lnSpc>
                <a:spcPct val="90000"/>
              </a:lnSpc>
              <a:spcBef>
                <a:spcPts val="1000"/>
              </a:spcBef>
              <a:buChar char="•"/>
            </a:lvl2pPr>
            <a:lvl3pPr marL="1219075" indent="-304768" defTabSz="914306">
              <a:lnSpc>
                <a:spcPct val="90000"/>
              </a:lnSpc>
              <a:spcBef>
                <a:spcPts val="1000"/>
              </a:spcBef>
            </a:lvl3pPr>
            <a:lvl4pPr marL="1737180" indent="-365720" defTabSz="914306">
              <a:lnSpc>
                <a:spcPct val="90000"/>
              </a:lnSpc>
              <a:spcBef>
                <a:spcPts val="1000"/>
              </a:spcBef>
              <a:buChar char="•"/>
            </a:lvl4pPr>
            <a:lvl5pPr marL="2194335" indent="-365721" defTabSz="914306">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3343" name="Text Placeholder 3"/>
          <p:cNvSpPr/>
          <p:nvPr>
            <p:ph type="body" sz="quarter" idx="21"/>
          </p:nvPr>
        </p:nvSpPr>
        <p:spPr>
          <a:xfrm>
            <a:off x="629839" y="2057400"/>
            <a:ext cx="2949183"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3344"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Picture with Caption">
    <p:spTree>
      <p:nvGrpSpPr>
        <p:cNvPr id="1" name=""/>
        <p:cNvGrpSpPr/>
        <p:nvPr/>
      </p:nvGrpSpPr>
      <p:grpSpPr>
        <a:xfrm>
          <a:off x="0" y="0"/>
          <a:ext cx="0" cy="0"/>
          <a:chOff x="0" y="0"/>
          <a:chExt cx="0" cy="0"/>
        </a:xfrm>
      </p:grpSpPr>
      <p:sp>
        <p:nvSpPr>
          <p:cNvPr id="3351" name="Title Text"/>
          <p:cNvSpPr txBox="1"/>
          <p:nvPr>
            <p:ph type="title"/>
          </p:nvPr>
        </p:nvSpPr>
        <p:spPr>
          <a:xfrm>
            <a:off x="629841" y="457200"/>
            <a:ext cx="2949178" cy="1600200"/>
          </a:xfrm>
          <a:prstGeom prst="rect">
            <a:avLst/>
          </a:prstGeom>
        </p:spPr>
        <p:txBody>
          <a:bodyPr lIns="45718" tIns="45718" rIns="45718" bIns="45718" anchor="b"/>
          <a:lstStyle>
            <a:lvl1pPr algn="l" defTabSz="914306">
              <a:lnSpc>
                <a:spcPct val="90000"/>
              </a:lnSpc>
              <a:defRPr sz="3200"/>
            </a:lvl1pPr>
          </a:lstStyle>
          <a:p>
            <a:pPr/>
            <a:r>
              <a:t>Title Text</a:t>
            </a:r>
          </a:p>
        </p:txBody>
      </p:sp>
      <p:sp>
        <p:nvSpPr>
          <p:cNvPr id="3352" name="Picture Placeholder 2"/>
          <p:cNvSpPr/>
          <p:nvPr>
            <p:ph type="pic" sz="half" idx="21"/>
          </p:nvPr>
        </p:nvSpPr>
        <p:spPr>
          <a:xfrm>
            <a:off x="3887392" y="987428"/>
            <a:ext cx="4629153" cy="4873627"/>
          </a:xfrm>
          <a:prstGeom prst="rect">
            <a:avLst/>
          </a:prstGeom>
        </p:spPr>
        <p:txBody>
          <a:bodyPr lIns="91439" tIns="45719" rIns="91439" bIns="45719">
            <a:noAutofit/>
          </a:bodyPr>
          <a:lstStyle/>
          <a:p>
            <a:pPr/>
          </a:p>
        </p:txBody>
      </p:sp>
      <p:sp>
        <p:nvSpPr>
          <p:cNvPr id="3353"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06">
              <a:lnSpc>
                <a:spcPct val="90000"/>
              </a:lnSpc>
              <a:spcBef>
                <a:spcPts val="1000"/>
              </a:spcBef>
              <a:buSzTx/>
              <a:buFontTx/>
              <a:buNone/>
              <a:defRPr sz="1600"/>
            </a:lvl1pPr>
            <a:lvl2pPr marL="0" indent="0" defTabSz="914306">
              <a:lnSpc>
                <a:spcPct val="90000"/>
              </a:lnSpc>
              <a:spcBef>
                <a:spcPts val="1000"/>
              </a:spcBef>
              <a:buSzTx/>
              <a:buFontTx/>
              <a:buNone/>
              <a:defRPr sz="1600"/>
            </a:lvl2pPr>
            <a:lvl3pPr marL="0" indent="0" defTabSz="914306">
              <a:lnSpc>
                <a:spcPct val="90000"/>
              </a:lnSpc>
              <a:spcBef>
                <a:spcPts val="1000"/>
              </a:spcBef>
              <a:buSzTx/>
              <a:buFontTx/>
              <a:buNone/>
              <a:defRPr sz="1600"/>
            </a:lvl3pPr>
            <a:lvl4pPr marL="0" indent="0" defTabSz="914306">
              <a:lnSpc>
                <a:spcPct val="90000"/>
              </a:lnSpc>
              <a:spcBef>
                <a:spcPts val="1000"/>
              </a:spcBef>
              <a:buSzTx/>
              <a:buFontTx/>
              <a:buNone/>
              <a:defRPr sz="1600"/>
            </a:lvl4pPr>
            <a:lvl5pPr marL="0" indent="0" defTabSz="914306">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3354" name="Slide Number"/>
          <p:cNvSpPr txBox="1"/>
          <p:nvPr>
            <p:ph type="sldNum" sz="quarter" idx="2"/>
          </p:nvPr>
        </p:nvSpPr>
        <p:spPr>
          <a:xfrm>
            <a:off x="8258815"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Title Slide">
    <p:spTree>
      <p:nvGrpSpPr>
        <p:cNvPr id="1" name=""/>
        <p:cNvGrpSpPr/>
        <p:nvPr/>
      </p:nvGrpSpPr>
      <p:grpSpPr>
        <a:xfrm>
          <a:off x="0" y="0"/>
          <a:ext cx="0" cy="0"/>
          <a:chOff x="0" y="0"/>
          <a:chExt cx="0" cy="0"/>
        </a:xfrm>
      </p:grpSpPr>
      <p:pic>
        <p:nvPicPr>
          <p:cNvPr id="3361" name="Picture 3" descr="Picture 3"/>
          <p:cNvPicPr>
            <a:picLocks noChangeAspect="1"/>
          </p:cNvPicPr>
          <p:nvPr/>
        </p:nvPicPr>
        <p:blipFill>
          <a:blip r:embed="rId2">
            <a:extLst/>
          </a:blip>
          <a:stretch>
            <a:fillRect/>
          </a:stretch>
        </p:blipFill>
        <p:spPr>
          <a:xfrm>
            <a:off x="124644" y="257429"/>
            <a:ext cx="3345065" cy="907142"/>
          </a:xfrm>
          <a:prstGeom prst="rect">
            <a:avLst/>
          </a:prstGeom>
          <a:ln w="12700">
            <a:miter lim="400000"/>
          </a:ln>
        </p:spPr>
      </p:pic>
      <p:sp>
        <p:nvSpPr>
          <p:cNvPr id="3362" name="Title Text"/>
          <p:cNvSpPr txBox="1"/>
          <p:nvPr>
            <p:ph type="title"/>
          </p:nvPr>
        </p:nvSpPr>
        <p:spPr>
          <a:xfrm>
            <a:off x="685800" y="2130425"/>
            <a:ext cx="7772400" cy="1470026"/>
          </a:xfrm>
          <a:prstGeom prst="rect">
            <a:avLst/>
          </a:prstGeom>
        </p:spPr>
        <p:txBody>
          <a:bodyPr lIns="45718" tIns="45718" rIns="45718" bIns="45718" anchor="t"/>
          <a:lstStyle>
            <a:lvl1pPr defTabSz="914353">
              <a:defRPr>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3363" name="Body Level One…"/>
          <p:cNvSpPr txBox="1"/>
          <p:nvPr>
            <p:ph type="body" sz="quarter" idx="1"/>
          </p:nvPr>
        </p:nvSpPr>
        <p:spPr>
          <a:xfrm>
            <a:off x="1371600" y="3886200"/>
            <a:ext cx="6400800" cy="1752600"/>
          </a:xfrm>
          <a:prstGeom prst="rect">
            <a:avLst/>
          </a:prstGeom>
        </p:spPr>
        <p:txBody>
          <a:bodyPr lIns="45718" tIns="45718" rIns="45718" bIns="45718"/>
          <a:lstStyle>
            <a:lvl1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364" name="Slide Number"/>
          <p:cNvSpPr txBox="1"/>
          <p:nvPr>
            <p:ph type="sldNum" sz="quarter" idx="2"/>
          </p:nvPr>
        </p:nvSpPr>
        <p:spPr>
          <a:xfrm>
            <a:off x="7453633" y="6243637"/>
            <a:ext cx="332737" cy="348426"/>
          </a:xfrm>
          <a:prstGeom prst="rect">
            <a:avLst/>
          </a:prstGeom>
        </p:spPr>
        <p:txBody>
          <a:bodyPr lIns="45718" tIns="45718" rIns="45718" bIns="45718" anchor="t"/>
          <a:lstStyle>
            <a:lvl1pPr algn="ctr">
              <a:spcBef>
                <a:spcPts val="1400"/>
              </a:spcBef>
              <a:defRPr sz="1800">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Blank">
    <p:spTree>
      <p:nvGrpSpPr>
        <p:cNvPr id="1" name=""/>
        <p:cNvGrpSpPr/>
        <p:nvPr/>
      </p:nvGrpSpPr>
      <p:grpSpPr>
        <a:xfrm>
          <a:off x="0" y="0"/>
          <a:ext cx="0" cy="0"/>
          <a:chOff x="0" y="0"/>
          <a:chExt cx="0" cy="0"/>
        </a:xfrm>
      </p:grpSpPr>
      <p:pic>
        <p:nvPicPr>
          <p:cNvPr id="3371" name="Picture 3" descr="Picture 3"/>
          <p:cNvPicPr>
            <a:picLocks noChangeAspect="1"/>
          </p:cNvPicPr>
          <p:nvPr/>
        </p:nvPicPr>
        <p:blipFill>
          <a:blip r:embed="rId2">
            <a:extLst/>
          </a:blip>
          <a:stretch>
            <a:fillRect/>
          </a:stretch>
        </p:blipFill>
        <p:spPr>
          <a:xfrm>
            <a:off x="124644" y="257429"/>
            <a:ext cx="3345065" cy="907142"/>
          </a:xfrm>
          <a:prstGeom prst="rect">
            <a:avLst/>
          </a:prstGeom>
          <a:ln w="12700">
            <a:miter lim="400000"/>
          </a:ln>
        </p:spPr>
      </p:pic>
      <p:sp>
        <p:nvSpPr>
          <p:cNvPr id="3372"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Title Slide">
    <p:spTree>
      <p:nvGrpSpPr>
        <p:cNvPr id="1" name=""/>
        <p:cNvGrpSpPr/>
        <p:nvPr/>
      </p:nvGrpSpPr>
      <p:grpSpPr>
        <a:xfrm>
          <a:off x="0" y="0"/>
          <a:ext cx="0" cy="0"/>
          <a:chOff x="0" y="0"/>
          <a:chExt cx="0" cy="0"/>
        </a:xfrm>
      </p:grpSpPr>
      <p:sp>
        <p:nvSpPr>
          <p:cNvPr id="3379" name="Slide Number"/>
          <p:cNvSpPr txBox="1"/>
          <p:nvPr>
            <p:ph type="sldNum" sz="quarter" idx="2"/>
          </p:nvPr>
        </p:nvSpPr>
        <p:spPr>
          <a:xfrm>
            <a:off x="6296665" y="6218620"/>
            <a:ext cx="256537" cy="275463"/>
          </a:xfrm>
          <a:prstGeom prst="rect">
            <a:avLst/>
          </a:prstGeom>
        </p:spPr>
        <p:txBody>
          <a:bodyPr lIns="45718" tIns="45718" rIns="45718" bIns="45718"/>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319" name="Title Text"/>
          <p:cNvSpPr txBox="1"/>
          <p:nvPr>
            <p:ph type="title"/>
          </p:nvPr>
        </p:nvSpPr>
        <p:spPr>
          <a:xfrm>
            <a:off x="457200" y="273050"/>
            <a:ext cx="8229600" cy="1143000"/>
          </a:xfrm>
          <a:prstGeom prst="rect">
            <a:avLst/>
          </a:prstGeom>
        </p:spPr>
        <p:txBody>
          <a:bodyPr lIns="45714" tIns="45714" rIns="45714" bIns="45714"/>
          <a:lstStyle>
            <a:lvl1pPr defTabSz="914400">
              <a:defRPr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320" name="Body Level One…"/>
          <p:cNvSpPr txBox="1"/>
          <p:nvPr>
            <p:ph type="body" sz="quarter" idx="1"/>
          </p:nvPr>
        </p:nvSpPr>
        <p:spPr>
          <a:xfrm>
            <a:off x="457200" y="1535128"/>
            <a:ext cx="4040188" cy="750888"/>
          </a:xfrm>
          <a:prstGeom prst="rect">
            <a:avLst/>
          </a:prstGeom>
        </p:spPr>
        <p:txBody>
          <a:bodyPr lIns="45714" tIns="45714" rIns="45714" bIns="45714" anchor="ctr"/>
          <a:lstStyle>
            <a:lvl1pPr marL="0" indent="0" defTabSz="914400">
              <a:spcBef>
                <a:spcPts val="500"/>
              </a:spcBef>
              <a:buSzTx/>
              <a:buFontTx/>
              <a:buNone/>
              <a:defRPr cap="all" sz="2400">
                <a:solidFill>
                  <a:srgbClr val="FFFFFF"/>
                </a:solidFill>
                <a:latin typeface="Book Antiqua"/>
                <a:ea typeface="Book Antiqua"/>
                <a:cs typeface="Book Antiqua"/>
                <a:sym typeface="Book Antiqua"/>
              </a:defRPr>
            </a:lvl1pPr>
            <a:lvl2pPr marL="0" indent="0" defTabSz="914400">
              <a:spcBef>
                <a:spcPts val="500"/>
              </a:spcBef>
              <a:buSzTx/>
              <a:buFontTx/>
              <a:buNone/>
              <a:defRPr cap="all" sz="2400">
                <a:solidFill>
                  <a:srgbClr val="FFFFFF"/>
                </a:solidFill>
                <a:latin typeface="Book Antiqua"/>
                <a:ea typeface="Book Antiqua"/>
                <a:cs typeface="Book Antiqua"/>
                <a:sym typeface="Book Antiqua"/>
              </a:defRPr>
            </a:lvl2pPr>
            <a:lvl3pPr marL="0" indent="0" defTabSz="914400">
              <a:spcBef>
                <a:spcPts val="500"/>
              </a:spcBef>
              <a:buSzTx/>
              <a:buFontTx/>
              <a:buNone/>
              <a:defRPr cap="all" sz="2400">
                <a:solidFill>
                  <a:srgbClr val="FFFFFF"/>
                </a:solidFill>
                <a:latin typeface="Book Antiqua"/>
                <a:ea typeface="Book Antiqua"/>
                <a:cs typeface="Book Antiqua"/>
                <a:sym typeface="Book Antiqua"/>
              </a:defRPr>
            </a:lvl3pPr>
            <a:lvl4pPr marL="0" indent="0" defTabSz="914400">
              <a:spcBef>
                <a:spcPts val="500"/>
              </a:spcBef>
              <a:buSzTx/>
              <a:buFontTx/>
              <a:buNone/>
              <a:defRPr cap="all" sz="2400">
                <a:solidFill>
                  <a:srgbClr val="FFFFFF"/>
                </a:solidFill>
                <a:latin typeface="Book Antiqua"/>
                <a:ea typeface="Book Antiqua"/>
                <a:cs typeface="Book Antiqua"/>
                <a:sym typeface="Book Antiqua"/>
              </a:defRPr>
            </a:lvl4pPr>
            <a:lvl5pPr marL="0" indent="0" defTabSz="914400">
              <a:spcBef>
                <a:spcPts val="500"/>
              </a:spcBef>
              <a:buSzTx/>
              <a:buFontTx/>
              <a:buNone/>
              <a:defRPr cap="all" sz="2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321" name="Text Placeholder 3"/>
          <p:cNvSpPr/>
          <p:nvPr>
            <p:ph type="body" sz="quarter" idx="21"/>
          </p:nvPr>
        </p:nvSpPr>
        <p:spPr>
          <a:xfrm>
            <a:off x="4645041" y="1535127"/>
            <a:ext cx="4041778" cy="750890"/>
          </a:xfrm>
          <a:prstGeom prst="rect">
            <a:avLst/>
          </a:prstGeom>
        </p:spPr>
        <p:txBody>
          <a:bodyPr lIns="45714" tIns="45714" rIns="45714" bIns="45714" anchor="ctr"/>
          <a:lstStyle/>
          <a:p>
            <a:pPr marL="548551" indent="-411416"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pPr>
          </a:p>
        </p:txBody>
      </p:sp>
      <p:sp>
        <p:nvSpPr>
          <p:cNvPr id="322"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Title Slide">
    <p:spTree>
      <p:nvGrpSpPr>
        <p:cNvPr id="1" name=""/>
        <p:cNvGrpSpPr/>
        <p:nvPr/>
      </p:nvGrpSpPr>
      <p:grpSpPr>
        <a:xfrm>
          <a:off x="0" y="0"/>
          <a:ext cx="0" cy="0"/>
          <a:chOff x="0" y="0"/>
          <a:chExt cx="0" cy="0"/>
        </a:xfrm>
      </p:grpSpPr>
      <p:sp>
        <p:nvSpPr>
          <p:cNvPr id="3386" name="Title Text"/>
          <p:cNvSpPr txBox="1"/>
          <p:nvPr>
            <p:ph type="title"/>
          </p:nvPr>
        </p:nvSpPr>
        <p:spPr>
          <a:xfrm>
            <a:off x="685800" y="1122362"/>
            <a:ext cx="7772400" cy="2387602"/>
          </a:xfrm>
          <a:prstGeom prst="rect">
            <a:avLst/>
          </a:prstGeom>
        </p:spPr>
        <p:txBody>
          <a:bodyPr lIns="45718" tIns="45718" rIns="45718" bIns="45718" anchor="b"/>
          <a:lstStyle>
            <a:lvl1pPr defTabSz="914353">
              <a:lnSpc>
                <a:spcPct val="90000"/>
              </a:lnSpc>
              <a:defRPr sz="6000"/>
            </a:lvl1pPr>
          </a:lstStyle>
          <a:p>
            <a:pPr/>
            <a:r>
              <a:t>Title Text</a:t>
            </a:r>
          </a:p>
        </p:txBody>
      </p:sp>
      <p:sp>
        <p:nvSpPr>
          <p:cNvPr id="3387" name="Body Level One…"/>
          <p:cNvSpPr txBox="1"/>
          <p:nvPr>
            <p:ph type="body" sz="quarter" idx="1"/>
          </p:nvPr>
        </p:nvSpPr>
        <p:spPr>
          <a:xfrm>
            <a:off x="1143000" y="3602037"/>
            <a:ext cx="6858000" cy="1655766"/>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388" name="Slide Number"/>
          <p:cNvSpPr txBox="1"/>
          <p:nvPr>
            <p:ph type="sldNum" sz="quarter" idx="2"/>
          </p:nvPr>
        </p:nvSpPr>
        <p:spPr>
          <a:xfrm>
            <a:off x="8258816"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Blank">
    <p:spTree>
      <p:nvGrpSpPr>
        <p:cNvPr id="1" name=""/>
        <p:cNvGrpSpPr/>
        <p:nvPr/>
      </p:nvGrpSpPr>
      <p:grpSpPr>
        <a:xfrm>
          <a:off x="0" y="0"/>
          <a:ext cx="0" cy="0"/>
          <a:chOff x="0" y="0"/>
          <a:chExt cx="0" cy="0"/>
        </a:xfrm>
      </p:grpSpPr>
      <p:sp>
        <p:nvSpPr>
          <p:cNvPr id="3395" name="Slide Number"/>
          <p:cNvSpPr txBox="1"/>
          <p:nvPr>
            <p:ph type="sldNum" sz="quarter" idx="2"/>
          </p:nvPr>
        </p:nvSpPr>
        <p:spPr>
          <a:xfrm>
            <a:off x="8258816"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Picture with Caption">
    <p:spTree>
      <p:nvGrpSpPr>
        <p:cNvPr id="1" name=""/>
        <p:cNvGrpSpPr/>
        <p:nvPr/>
      </p:nvGrpSpPr>
      <p:grpSpPr>
        <a:xfrm>
          <a:off x="0" y="0"/>
          <a:ext cx="0" cy="0"/>
          <a:chOff x="0" y="0"/>
          <a:chExt cx="0" cy="0"/>
        </a:xfrm>
      </p:grpSpPr>
      <p:sp>
        <p:nvSpPr>
          <p:cNvPr id="3402"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3403" name="Picture Placeholder 2"/>
          <p:cNvSpPr/>
          <p:nvPr>
            <p:ph type="pic" sz="half" idx="21"/>
          </p:nvPr>
        </p:nvSpPr>
        <p:spPr>
          <a:xfrm>
            <a:off x="3887392" y="987425"/>
            <a:ext cx="4629154" cy="4873629"/>
          </a:xfrm>
          <a:prstGeom prst="rect">
            <a:avLst/>
          </a:prstGeom>
        </p:spPr>
        <p:txBody>
          <a:bodyPr lIns="91439" tIns="45719" rIns="91439" bIns="45719">
            <a:noAutofit/>
          </a:bodyPr>
          <a:lstStyle/>
          <a:p>
            <a:pPr/>
          </a:p>
        </p:txBody>
      </p:sp>
      <p:sp>
        <p:nvSpPr>
          <p:cNvPr id="3404"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3405" name="Slide Number"/>
          <p:cNvSpPr txBox="1"/>
          <p:nvPr>
            <p:ph type="sldNum" sz="quarter" idx="2"/>
          </p:nvPr>
        </p:nvSpPr>
        <p:spPr>
          <a:xfrm>
            <a:off x="8258816" y="6401183"/>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Slide 0">
    <p:spTree>
      <p:nvGrpSpPr>
        <p:cNvPr id="1" name=""/>
        <p:cNvGrpSpPr/>
        <p:nvPr/>
      </p:nvGrpSpPr>
      <p:grpSpPr>
        <a:xfrm>
          <a:off x="0" y="0"/>
          <a:ext cx="0" cy="0"/>
          <a:chOff x="0" y="0"/>
          <a:chExt cx="0" cy="0"/>
        </a:xfrm>
      </p:grpSpPr>
      <p:sp>
        <p:nvSpPr>
          <p:cNvPr id="3412" name="Title Text"/>
          <p:cNvSpPr txBox="1"/>
          <p:nvPr>
            <p:ph type="title"/>
          </p:nvPr>
        </p:nvSpPr>
        <p:spPr>
          <a:xfrm>
            <a:off x="685800" y="2130425"/>
            <a:ext cx="7772400" cy="1470026"/>
          </a:xfrm>
          <a:prstGeom prst="rect">
            <a:avLst/>
          </a:prstGeom>
        </p:spPr>
        <p:txBody>
          <a:bodyPr lIns="45718" tIns="45718" rIns="45718" bIns="45718" anchor="t"/>
          <a:lstStyle>
            <a:lvl1pPr defTabSz="914353">
              <a:defRPr>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3413" name="Body Level One…"/>
          <p:cNvSpPr txBox="1"/>
          <p:nvPr>
            <p:ph type="body" sz="quarter" idx="1"/>
          </p:nvPr>
        </p:nvSpPr>
        <p:spPr>
          <a:xfrm>
            <a:off x="1371600" y="3886200"/>
            <a:ext cx="6400800" cy="1752600"/>
          </a:xfrm>
          <a:prstGeom prst="rect">
            <a:avLst/>
          </a:prstGeom>
        </p:spPr>
        <p:txBody>
          <a:bodyPr lIns="45718" tIns="45718" rIns="45718" bIns="45718"/>
          <a:lstStyle>
            <a:lvl1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414" name="Slide Number"/>
          <p:cNvSpPr txBox="1"/>
          <p:nvPr>
            <p:ph type="sldNum" sz="quarter" idx="2"/>
          </p:nvPr>
        </p:nvSpPr>
        <p:spPr>
          <a:xfrm>
            <a:off x="6553200" y="6243637"/>
            <a:ext cx="443167" cy="459737"/>
          </a:xfrm>
          <a:prstGeom prst="rect">
            <a:avLst/>
          </a:prstGeom>
        </p:spPr>
        <p:txBody>
          <a:bodyPr lIns="45718" tIns="45718" rIns="45718" bIns="45718" anchor="t"/>
          <a:lstStyle>
            <a:lvl1pPr algn="l">
              <a:spcBef>
                <a:spcPts val="1400"/>
              </a:spcBef>
              <a:defRPr sz="2400">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Section Header">
    <p:spTree>
      <p:nvGrpSpPr>
        <p:cNvPr id="1" name=""/>
        <p:cNvGrpSpPr/>
        <p:nvPr/>
      </p:nvGrpSpPr>
      <p:grpSpPr>
        <a:xfrm>
          <a:off x="0" y="0"/>
          <a:ext cx="0" cy="0"/>
          <a:chOff x="0" y="0"/>
          <a:chExt cx="0" cy="0"/>
        </a:xfrm>
      </p:grpSpPr>
      <p:pic>
        <p:nvPicPr>
          <p:cNvPr id="3421"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3422" name="Title Text"/>
          <p:cNvSpPr txBox="1"/>
          <p:nvPr>
            <p:ph type="title"/>
          </p:nvPr>
        </p:nvSpPr>
        <p:spPr>
          <a:xfrm>
            <a:off x="722312" y="4406901"/>
            <a:ext cx="7772403" cy="1362077"/>
          </a:xfrm>
          <a:prstGeom prst="rect">
            <a:avLst/>
          </a:prstGeom>
        </p:spPr>
        <p:txBody>
          <a:bodyPr lIns="45718" tIns="45718" rIns="45718" bIns="45718" anchor="t"/>
          <a:lstStyle>
            <a:lvl1pPr algn="l" defTabSz="914353">
              <a:defRPr b="1" cap="all" sz="4000">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3423" name="Body Level One…"/>
          <p:cNvSpPr txBox="1"/>
          <p:nvPr>
            <p:ph type="body" sz="quarter" idx="1"/>
          </p:nvPr>
        </p:nvSpPr>
        <p:spPr>
          <a:xfrm>
            <a:off x="722312" y="2906713"/>
            <a:ext cx="7772403" cy="1500192"/>
          </a:xfrm>
          <a:prstGeom prst="rect">
            <a:avLst/>
          </a:prstGeom>
        </p:spPr>
        <p:txBody>
          <a:bodyPr lIns="45718" tIns="45718" rIns="45718" bIns="45718" anchor="b"/>
          <a:lstStyle>
            <a:lvl1pPr marL="0" indent="0" defTabSz="914353">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0" defTabSz="914353">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0" defTabSz="914353">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0" defTabSz="914353">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0" defTabSz="914353">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424" name="Slide Number"/>
          <p:cNvSpPr txBox="1"/>
          <p:nvPr>
            <p:ph type="sldNum" sz="quarter" idx="2"/>
          </p:nvPr>
        </p:nvSpPr>
        <p:spPr>
          <a:xfrm>
            <a:off x="6553200" y="6243637"/>
            <a:ext cx="443167" cy="459737"/>
          </a:xfrm>
          <a:prstGeom prst="rect">
            <a:avLst/>
          </a:prstGeom>
        </p:spPr>
        <p:txBody>
          <a:bodyPr lIns="45718" tIns="45718" rIns="45718" bIns="45718" anchor="t"/>
          <a:lstStyle>
            <a:lvl1pPr algn="l">
              <a:spcBef>
                <a:spcPts val="1400"/>
              </a:spcBef>
              <a:defRPr sz="2400">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0">
    <p:spTree>
      <p:nvGrpSpPr>
        <p:cNvPr id="1" name=""/>
        <p:cNvGrpSpPr/>
        <p:nvPr/>
      </p:nvGrpSpPr>
      <p:grpSpPr>
        <a:xfrm>
          <a:off x="0" y="0"/>
          <a:ext cx="0" cy="0"/>
          <a:chOff x="0" y="0"/>
          <a:chExt cx="0" cy="0"/>
        </a:xfrm>
      </p:grpSpPr>
      <p:sp>
        <p:nvSpPr>
          <p:cNvPr id="3431"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Slide 0">
    <p:bg>
      <p:bgPr>
        <a:solidFill>
          <a:srgbClr val="C41E4C"/>
        </a:solidFill>
      </p:bgPr>
    </p:bg>
    <p:spTree>
      <p:nvGrpSpPr>
        <p:cNvPr id="1" name=""/>
        <p:cNvGrpSpPr/>
        <p:nvPr/>
      </p:nvGrpSpPr>
      <p:grpSpPr>
        <a:xfrm>
          <a:off x="0" y="0"/>
          <a:ext cx="0" cy="0"/>
          <a:chOff x="0" y="0"/>
          <a:chExt cx="0" cy="0"/>
        </a:xfrm>
      </p:grpSpPr>
      <p:sp>
        <p:nvSpPr>
          <p:cNvPr id="3438"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fault 0">
    <p:spTree>
      <p:nvGrpSpPr>
        <p:cNvPr id="1" name=""/>
        <p:cNvGrpSpPr/>
        <p:nvPr/>
      </p:nvGrpSpPr>
      <p:grpSpPr>
        <a:xfrm>
          <a:off x="0" y="0"/>
          <a:ext cx="0" cy="0"/>
          <a:chOff x="0" y="0"/>
          <a:chExt cx="0" cy="0"/>
        </a:xfrm>
      </p:grpSpPr>
      <p:sp>
        <p:nvSpPr>
          <p:cNvPr id="3445" name="Slide Number"/>
          <p:cNvSpPr txBox="1"/>
          <p:nvPr>
            <p:ph type="sldNum" sz="quarter" idx="2"/>
          </p:nvPr>
        </p:nvSpPr>
        <p:spPr>
          <a:xfrm>
            <a:off x="1" y="1"/>
            <a:ext cx="443167" cy="459737"/>
          </a:xfrm>
          <a:prstGeom prst="rect">
            <a:avLst/>
          </a:prstGeom>
        </p:spPr>
        <p:txBody>
          <a:bodyPr lIns="45718" tIns="45718" rIns="45718" bIns="45718" anchor="t"/>
          <a:lstStyle>
            <a:lvl1pPr algn="l">
              <a:spcBef>
                <a:spcPts val="1400"/>
              </a:spcBef>
              <a:defRPr sz="2400">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 Center">
    <p:spTree>
      <p:nvGrpSpPr>
        <p:cNvPr id="1" name=""/>
        <p:cNvGrpSpPr/>
        <p:nvPr/>
      </p:nvGrpSpPr>
      <p:grpSpPr>
        <a:xfrm>
          <a:off x="0" y="0"/>
          <a:ext cx="0" cy="0"/>
          <a:chOff x="0" y="0"/>
          <a:chExt cx="0" cy="0"/>
        </a:xfrm>
      </p:grpSpPr>
      <p:pic>
        <p:nvPicPr>
          <p:cNvPr id="3452"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3453" name="Title Text"/>
          <p:cNvSpPr txBox="1"/>
          <p:nvPr>
            <p:ph type="title"/>
          </p:nvPr>
        </p:nvSpPr>
        <p:spPr>
          <a:xfrm>
            <a:off x="892967" y="2268140"/>
            <a:ext cx="7358068" cy="2321720"/>
          </a:xfrm>
          <a:prstGeom prst="rect">
            <a:avLst/>
          </a:prstGeom>
        </p:spPr>
        <p:txBody>
          <a:bodyPr lIns="45718" tIns="45718" rIns="45718" bIns="45718" anchor="t"/>
          <a:lstStyle>
            <a:lvl1pPr defTabSz="914353">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345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Photo - Horizontal">
    <p:spTree>
      <p:nvGrpSpPr>
        <p:cNvPr id="1" name=""/>
        <p:cNvGrpSpPr/>
        <p:nvPr/>
      </p:nvGrpSpPr>
      <p:grpSpPr>
        <a:xfrm>
          <a:off x="0" y="0"/>
          <a:ext cx="0" cy="0"/>
          <a:chOff x="0" y="0"/>
          <a:chExt cx="0" cy="0"/>
        </a:xfrm>
      </p:grpSpPr>
      <p:pic>
        <p:nvPicPr>
          <p:cNvPr id="3461"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3462" name="Shape 20"/>
          <p:cNvSpPr/>
          <p:nvPr>
            <p:ph type="pic" idx="21"/>
          </p:nvPr>
        </p:nvSpPr>
        <p:spPr>
          <a:xfrm>
            <a:off x="1129604" y="446485"/>
            <a:ext cx="6875862" cy="4161234"/>
          </a:xfrm>
          <a:prstGeom prst="rect">
            <a:avLst/>
          </a:prstGeom>
        </p:spPr>
        <p:txBody>
          <a:bodyPr lIns="91439" tIns="45719" rIns="91439" bIns="45719">
            <a:noAutofit/>
          </a:bodyPr>
          <a:lstStyle/>
          <a:p>
            <a:pPr/>
          </a:p>
        </p:txBody>
      </p:sp>
      <p:sp>
        <p:nvSpPr>
          <p:cNvPr id="3463" name="Title Text"/>
          <p:cNvSpPr txBox="1"/>
          <p:nvPr>
            <p:ph type="title"/>
          </p:nvPr>
        </p:nvSpPr>
        <p:spPr>
          <a:xfrm>
            <a:off x="892970" y="4723805"/>
            <a:ext cx="7358065" cy="1000130"/>
          </a:xfrm>
          <a:prstGeom prst="rect">
            <a:avLst/>
          </a:prstGeom>
        </p:spPr>
        <p:txBody>
          <a:bodyPr lIns="45718" tIns="45718" rIns="45718" bIns="45718" anchor="b"/>
          <a:lstStyle>
            <a:lvl1pPr defTabSz="914353">
              <a:defRPr>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3464" name="Body Level One…"/>
          <p:cNvSpPr txBox="1"/>
          <p:nvPr>
            <p:ph type="body" sz="quarter" idx="1"/>
          </p:nvPr>
        </p:nvSpPr>
        <p:spPr>
          <a:xfrm>
            <a:off x="892970" y="5759648"/>
            <a:ext cx="7358065" cy="794747"/>
          </a:xfrm>
          <a:prstGeom prst="rect">
            <a:avLst/>
          </a:prstGeom>
        </p:spPr>
        <p:txBody>
          <a:bodyPr lIns="45718" tIns="45718" rIns="45718" bIns="45718"/>
          <a:lstStyle>
            <a:lvl1pPr marL="0" indent="0" algn="ctr" defTabSz="914353">
              <a:spcBef>
                <a:spcPts val="0"/>
              </a:spcBef>
              <a:buSzTx/>
              <a:buFontTx/>
              <a:buNone/>
              <a:defRPr sz="2200">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spcBef>
                <a:spcPts val="0"/>
              </a:spcBef>
              <a:buSzTx/>
              <a:buFontTx/>
              <a:buNone/>
              <a:defRPr sz="2200">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spcBef>
                <a:spcPts val="0"/>
              </a:spcBef>
              <a:buSzTx/>
              <a:buFontTx/>
              <a:buNone/>
              <a:defRPr sz="2200">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spcBef>
                <a:spcPts val="0"/>
              </a:spcBef>
              <a:buSzTx/>
              <a:buFontTx/>
              <a:buNone/>
              <a:defRPr sz="2200">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spcBef>
                <a:spcPts val="0"/>
              </a:spcBef>
              <a:buSzTx/>
              <a:buFontTx/>
              <a:buNone/>
              <a:defRPr sz="2200">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465" name="Slide Number"/>
          <p:cNvSpPr txBox="1"/>
          <p:nvPr>
            <p:ph type="sldNum" sz="quarter" idx="2"/>
          </p:nvPr>
        </p:nvSpPr>
        <p:spPr>
          <a:xfrm>
            <a:off x="4428876" y="6500812"/>
            <a:ext cx="443167" cy="459737"/>
          </a:xfrm>
          <a:prstGeom prst="rect">
            <a:avLst/>
          </a:prstGeom>
        </p:spPr>
        <p:txBody>
          <a:bodyPr lIns="45718" tIns="45718" rIns="45718" bIns="45718" anchor="t"/>
          <a:lstStyle>
            <a:lvl1pPr algn="l">
              <a:spcBef>
                <a:spcPts val="1400"/>
              </a:spcBef>
              <a:defRPr sz="2400">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29" name="Title Text"/>
          <p:cNvSpPr txBox="1"/>
          <p:nvPr>
            <p:ph type="title"/>
          </p:nvPr>
        </p:nvSpPr>
        <p:spPr>
          <a:xfrm>
            <a:off x="457200" y="274638"/>
            <a:ext cx="8229600" cy="1143001"/>
          </a:xfrm>
          <a:prstGeom prst="rect">
            <a:avLst/>
          </a:prstGeom>
        </p:spPr>
        <p:txBody>
          <a:bodyPr lIns="45714" tIns="45714" rIns="45714" bIns="45714"/>
          <a:lstStyle>
            <a:lvl1pPr defTabSz="914400">
              <a:defRPr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330"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5_Custom Layout">
    <p:spTree>
      <p:nvGrpSpPr>
        <p:cNvPr id="1" name=""/>
        <p:cNvGrpSpPr/>
        <p:nvPr/>
      </p:nvGrpSpPr>
      <p:grpSpPr>
        <a:xfrm>
          <a:off x="0" y="0"/>
          <a:ext cx="0" cy="0"/>
          <a:chOff x="0" y="0"/>
          <a:chExt cx="0" cy="0"/>
        </a:xfrm>
      </p:grpSpPr>
      <p:grpSp>
        <p:nvGrpSpPr>
          <p:cNvPr id="3474" name="Group"/>
          <p:cNvGrpSpPr/>
          <p:nvPr/>
        </p:nvGrpSpPr>
        <p:grpSpPr>
          <a:xfrm>
            <a:off x="-5" y="-9628"/>
            <a:ext cx="3206823" cy="6877258"/>
            <a:chOff x="0" y="0"/>
            <a:chExt cx="3206821" cy="6877256"/>
          </a:xfrm>
        </p:grpSpPr>
        <p:sp>
          <p:nvSpPr>
            <p:cNvPr id="3472" name="Rectangle"/>
            <p:cNvSpPr/>
            <p:nvPr/>
          </p:nvSpPr>
          <p:spPr>
            <a:xfrm rot="10800000">
              <a:off x="2508105" y="-1"/>
              <a:ext cx="698717" cy="6877258"/>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473" name="Rectangle"/>
            <p:cNvSpPr/>
            <p:nvPr/>
          </p:nvSpPr>
          <p:spPr>
            <a:xfrm rot="10800000">
              <a:off x="0" y="-1"/>
              <a:ext cx="2508107" cy="6877258"/>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475" name="Image"/>
          <p:cNvSpPr/>
          <p:nvPr>
            <p:ph type="pic" sz="half" idx="21"/>
          </p:nvPr>
        </p:nvSpPr>
        <p:spPr>
          <a:xfrm>
            <a:off x="557212" y="1400175"/>
            <a:ext cx="3343279" cy="4086229"/>
          </a:xfrm>
          <a:prstGeom prst="rect">
            <a:avLst/>
          </a:prstGeom>
        </p:spPr>
        <p:txBody>
          <a:bodyPr lIns="91439" tIns="45719" rIns="91439" bIns="45719">
            <a:noAutofit/>
          </a:bodyPr>
          <a:lstStyle/>
          <a:p>
            <a:pPr/>
          </a:p>
        </p:txBody>
      </p:sp>
      <p:sp>
        <p:nvSpPr>
          <p:cNvPr id="3476" name="Image"/>
          <p:cNvSpPr/>
          <p:nvPr>
            <p:ph type="pic" sz="quarter" idx="22"/>
          </p:nvPr>
        </p:nvSpPr>
        <p:spPr>
          <a:xfrm>
            <a:off x="6799257" y="2851443"/>
            <a:ext cx="1649424" cy="1396096"/>
          </a:xfrm>
          <a:prstGeom prst="rect">
            <a:avLst/>
          </a:prstGeom>
        </p:spPr>
        <p:txBody>
          <a:bodyPr lIns="91439" tIns="45719" rIns="91439" bIns="45719">
            <a:noAutofit/>
          </a:bodyPr>
          <a:lstStyle/>
          <a:p>
            <a:pPr/>
          </a:p>
        </p:txBody>
      </p:sp>
      <p:sp>
        <p:nvSpPr>
          <p:cNvPr id="347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6_Custom Layout">
    <p:spTree>
      <p:nvGrpSpPr>
        <p:cNvPr id="1" name=""/>
        <p:cNvGrpSpPr/>
        <p:nvPr/>
      </p:nvGrpSpPr>
      <p:grpSpPr>
        <a:xfrm>
          <a:off x="0" y="0"/>
          <a:ext cx="0" cy="0"/>
          <a:chOff x="0" y="0"/>
          <a:chExt cx="0" cy="0"/>
        </a:xfrm>
      </p:grpSpPr>
      <p:grpSp>
        <p:nvGrpSpPr>
          <p:cNvPr id="3486" name="Group"/>
          <p:cNvGrpSpPr/>
          <p:nvPr/>
        </p:nvGrpSpPr>
        <p:grpSpPr>
          <a:xfrm>
            <a:off x="-6" y="-27108"/>
            <a:ext cx="9155383" cy="6938485"/>
            <a:chOff x="-1" y="0"/>
            <a:chExt cx="9155381" cy="6938484"/>
          </a:xfrm>
        </p:grpSpPr>
        <p:sp>
          <p:nvSpPr>
            <p:cNvPr id="3484" name="Rectangle"/>
            <p:cNvSpPr/>
            <p:nvPr/>
          </p:nvSpPr>
          <p:spPr>
            <a:xfrm rot="10800000">
              <a:off x="7096650" y="-1"/>
              <a:ext cx="2058730" cy="693848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485" name="Rectangle"/>
            <p:cNvSpPr/>
            <p:nvPr/>
          </p:nvSpPr>
          <p:spPr>
            <a:xfrm>
              <a:off x="-2" y="14706"/>
              <a:ext cx="598721" cy="6899203"/>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487" name="Image"/>
          <p:cNvSpPr/>
          <p:nvPr>
            <p:ph type="pic" sz="half" idx="21"/>
          </p:nvPr>
        </p:nvSpPr>
        <p:spPr>
          <a:xfrm>
            <a:off x="4848223" y="1385887"/>
            <a:ext cx="3738565" cy="3521870"/>
          </a:xfrm>
          <a:prstGeom prst="rect">
            <a:avLst/>
          </a:prstGeom>
        </p:spPr>
        <p:txBody>
          <a:bodyPr lIns="91439" tIns="45719" rIns="91439" bIns="45719">
            <a:noAutofit/>
          </a:bodyPr>
          <a:lstStyle/>
          <a:p>
            <a:pPr/>
          </a:p>
        </p:txBody>
      </p:sp>
      <p:sp>
        <p:nvSpPr>
          <p:cNvPr id="348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7_Custom Layout">
    <p:spTree>
      <p:nvGrpSpPr>
        <p:cNvPr id="1" name=""/>
        <p:cNvGrpSpPr/>
        <p:nvPr/>
      </p:nvGrpSpPr>
      <p:grpSpPr>
        <a:xfrm>
          <a:off x="0" y="0"/>
          <a:ext cx="0" cy="0"/>
          <a:chOff x="0" y="0"/>
          <a:chExt cx="0" cy="0"/>
        </a:xfrm>
      </p:grpSpPr>
      <p:sp>
        <p:nvSpPr>
          <p:cNvPr id="3495" name="Rectangle"/>
          <p:cNvSpPr/>
          <p:nvPr/>
        </p:nvSpPr>
        <p:spPr>
          <a:xfrm>
            <a:off x="-1" y="294679"/>
            <a:ext cx="9144001" cy="2057402"/>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496" name="Image"/>
          <p:cNvSpPr/>
          <p:nvPr>
            <p:ph type="pic" sz="half" idx="21"/>
          </p:nvPr>
        </p:nvSpPr>
        <p:spPr>
          <a:xfrm>
            <a:off x="816588" y="1543050"/>
            <a:ext cx="6662534" cy="2586042"/>
          </a:xfrm>
          <a:prstGeom prst="rect">
            <a:avLst/>
          </a:prstGeom>
        </p:spPr>
        <p:txBody>
          <a:bodyPr lIns="91439" tIns="45719" rIns="91439" bIns="45719">
            <a:noAutofit/>
          </a:bodyPr>
          <a:lstStyle/>
          <a:p>
            <a:pPr/>
          </a:p>
        </p:txBody>
      </p:sp>
      <p:sp>
        <p:nvSpPr>
          <p:cNvPr id="349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8_Custom Layout">
    <p:spTree>
      <p:nvGrpSpPr>
        <p:cNvPr id="1" name=""/>
        <p:cNvGrpSpPr/>
        <p:nvPr/>
      </p:nvGrpSpPr>
      <p:grpSpPr>
        <a:xfrm>
          <a:off x="0" y="0"/>
          <a:ext cx="0" cy="0"/>
          <a:chOff x="0" y="0"/>
          <a:chExt cx="0" cy="0"/>
        </a:xfrm>
      </p:grpSpPr>
      <p:grpSp>
        <p:nvGrpSpPr>
          <p:cNvPr id="3506" name="Group"/>
          <p:cNvGrpSpPr/>
          <p:nvPr/>
        </p:nvGrpSpPr>
        <p:grpSpPr>
          <a:xfrm>
            <a:off x="-8048" y="-7413"/>
            <a:ext cx="9158717" cy="6882795"/>
            <a:chOff x="0" y="0"/>
            <a:chExt cx="9158716" cy="6882793"/>
          </a:xfrm>
        </p:grpSpPr>
        <p:sp>
          <p:nvSpPr>
            <p:cNvPr id="3504" name="Rectangle"/>
            <p:cNvSpPr/>
            <p:nvPr/>
          </p:nvSpPr>
          <p:spPr>
            <a:xfrm rot="10800000">
              <a:off x="149844" y="346"/>
              <a:ext cx="9008873" cy="2570453"/>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505" name="Rectangle"/>
            <p:cNvSpPr/>
            <p:nvPr/>
          </p:nvSpPr>
          <p:spPr>
            <a:xfrm rot="10800000">
              <a:off x="0" y="-1"/>
              <a:ext cx="1722549" cy="688279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507" name="Image"/>
          <p:cNvSpPr/>
          <p:nvPr>
            <p:ph type="pic" sz="quarter" idx="21"/>
          </p:nvPr>
        </p:nvSpPr>
        <p:spPr>
          <a:xfrm>
            <a:off x="585787" y="1900234"/>
            <a:ext cx="2286002" cy="2771782"/>
          </a:xfrm>
          <a:prstGeom prst="rect">
            <a:avLst/>
          </a:prstGeom>
        </p:spPr>
        <p:txBody>
          <a:bodyPr lIns="91439" tIns="45719" rIns="91439" bIns="45719">
            <a:noAutofit/>
          </a:bodyPr>
          <a:lstStyle/>
          <a:p>
            <a:pPr/>
          </a:p>
        </p:txBody>
      </p:sp>
      <p:sp>
        <p:nvSpPr>
          <p:cNvPr id="3508" name="Image"/>
          <p:cNvSpPr/>
          <p:nvPr>
            <p:ph type="pic" sz="quarter" idx="22"/>
          </p:nvPr>
        </p:nvSpPr>
        <p:spPr>
          <a:xfrm>
            <a:off x="6285117" y="1379677"/>
            <a:ext cx="2286006" cy="2771778"/>
          </a:xfrm>
          <a:prstGeom prst="rect">
            <a:avLst/>
          </a:prstGeom>
        </p:spPr>
        <p:txBody>
          <a:bodyPr lIns="91439" tIns="45719" rIns="91439" bIns="45719">
            <a:noAutofit/>
          </a:bodyPr>
          <a:lstStyle/>
          <a:p>
            <a:pPr/>
          </a:p>
        </p:txBody>
      </p:sp>
      <p:sp>
        <p:nvSpPr>
          <p:cNvPr id="350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9_Custom Layout">
    <p:spTree>
      <p:nvGrpSpPr>
        <p:cNvPr id="1" name=""/>
        <p:cNvGrpSpPr/>
        <p:nvPr/>
      </p:nvGrpSpPr>
      <p:grpSpPr>
        <a:xfrm>
          <a:off x="0" y="0"/>
          <a:ext cx="0" cy="0"/>
          <a:chOff x="0" y="0"/>
          <a:chExt cx="0" cy="0"/>
        </a:xfrm>
      </p:grpSpPr>
      <p:sp>
        <p:nvSpPr>
          <p:cNvPr id="3516" name="Rectangle"/>
          <p:cNvSpPr/>
          <p:nvPr/>
        </p:nvSpPr>
        <p:spPr>
          <a:xfrm>
            <a:off x="-1" y="-11077"/>
            <a:ext cx="9144001" cy="2057402"/>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517" name="Image"/>
          <p:cNvSpPr/>
          <p:nvPr>
            <p:ph type="pic" sz="quarter" idx="21"/>
          </p:nvPr>
        </p:nvSpPr>
        <p:spPr>
          <a:xfrm>
            <a:off x="619430" y="1368877"/>
            <a:ext cx="4247540" cy="2076902"/>
          </a:xfrm>
          <a:prstGeom prst="rect">
            <a:avLst/>
          </a:prstGeom>
        </p:spPr>
        <p:txBody>
          <a:bodyPr lIns="91439" tIns="45719" rIns="91439" bIns="45719">
            <a:noAutofit/>
          </a:bodyPr>
          <a:lstStyle/>
          <a:p>
            <a:pPr/>
          </a:p>
        </p:txBody>
      </p:sp>
      <p:sp>
        <p:nvSpPr>
          <p:cNvPr id="3518" name="Image"/>
          <p:cNvSpPr/>
          <p:nvPr>
            <p:ph type="pic" sz="quarter" idx="22"/>
          </p:nvPr>
        </p:nvSpPr>
        <p:spPr>
          <a:xfrm>
            <a:off x="4866968" y="3445776"/>
            <a:ext cx="1859916" cy="2057222"/>
          </a:xfrm>
          <a:prstGeom prst="rect">
            <a:avLst/>
          </a:prstGeom>
        </p:spPr>
        <p:txBody>
          <a:bodyPr lIns="91439" tIns="45719" rIns="91439" bIns="45719">
            <a:noAutofit/>
          </a:bodyPr>
          <a:lstStyle/>
          <a:p>
            <a:pPr/>
          </a:p>
        </p:txBody>
      </p:sp>
      <p:sp>
        <p:nvSpPr>
          <p:cNvPr id="3519" name="Rectangle"/>
          <p:cNvSpPr/>
          <p:nvPr/>
        </p:nvSpPr>
        <p:spPr>
          <a:xfrm>
            <a:off x="1" y="4809706"/>
            <a:ext cx="9144001" cy="2057403"/>
          </a:xfrm>
          <a:prstGeom prst="rect">
            <a:avLst/>
          </a:prstGeom>
          <a:solidFill>
            <a:srgbClr val="535353"/>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52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0_Custom Layout">
    <p:spTree>
      <p:nvGrpSpPr>
        <p:cNvPr id="1" name=""/>
        <p:cNvGrpSpPr/>
        <p:nvPr/>
      </p:nvGrpSpPr>
      <p:grpSpPr>
        <a:xfrm>
          <a:off x="0" y="0"/>
          <a:ext cx="0" cy="0"/>
          <a:chOff x="0" y="0"/>
          <a:chExt cx="0" cy="0"/>
        </a:xfrm>
      </p:grpSpPr>
      <p:sp>
        <p:nvSpPr>
          <p:cNvPr id="3527" name="Rectangle"/>
          <p:cNvSpPr/>
          <p:nvPr/>
        </p:nvSpPr>
        <p:spPr>
          <a:xfrm>
            <a:off x="-2" y="857248"/>
            <a:ext cx="1157292"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528" name="Image"/>
          <p:cNvSpPr/>
          <p:nvPr>
            <p:ph type="pic" sz="quarter" idx="21"/>
          </p:nvPr>
        </p:nvSpPr>
        <p:spPr>
          <a:xfrm>
            <a:off x="557212" y="1378062"/>
            <a:ext cx="2643192" cy="4101878"/>
          </a:xfrm>
          <a:prstGeom prst="rect">
            <a:avLst/>
          </a:prstGeom>
        </p:spPr>
        <p:txBody>
          <a:bodyPr lIns="91439" tIns="45719" rIns="91439" bIns="45719">
            <a:noAutofit/>
          </a:bodyPr>
          <a:lstStyle/>
          <a:p>
            <a:pPr/>
          </a:p>
        </p:txBody>
      </p:sp>
      <p:sp>
        <p:nvSpPr>
          <p:cNvPr id="352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1_Custom Layout">
    <p:spTree>
      <p:nvGrpSpPr>
        <p:cNvPr id="1" name=""/>
        <p:cNvGrpSpPr/>
        <p:nvPr/>
      </p:nvGrpSpPr>
      <p:grpSpPr>
        <a:xfrm>
          <a:off x="0" y="0"/>
          <a:ext cx="0" cy="0"/>
          <a:chOff x="0" y="0"/>
          <a:chExt cx="0" cy="0"/>
        </a:xfrm>
      </p:grpSpPr>
      <p:grpSp>
        <p:nvGrpSpPr>
          <p:cNvPr id="3538" name="Group"/>
          <p:cNvGrpSpPr/>
          <p:nvPr/>
        </p:nvGrpSpPr>
        <p:grpSpPr>
          <a:xfrm>
            <a:off x="5522468" y="849978"/>
            <a:ext cx="3621539" cy="5150782"/>
            <a:chOff x="0" y="0"/>
            <a:chExt cx="3621538" cy="5150780"/>
          </a:xfrm>
        </p:grpSpPr>
        <p:sp>
          <p:nvSpPr>
            <p:cNvPr id="3536" name="Rectangle"/>
            <p:cNvSpPr/>
            <p:nvPr/>
          </p:nvSpPr>
          <p:spPr>
            <a:xfrm>
              <a:off x="-1" y="-1"/>
              <a:ext cx="698718" cy="515078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537" name="Rectangle"/>
            <p:cNvSpPr/>
            <p:nvPr/>
          </p:nvSpPr>
          <p:spPr>
            <a:xfrm>
              <a:off x="698714" y="-1"/>
              <a:ext cx="2922824" cy="5150782"/>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539" name="Image"/>
          <p:cNvSpPr/>
          <p:nvPr>
            <p:ph type="pic" sz="quarter" idx="21"/>
          </p:nvPr>
        </p:nvSpPr>
        <p:spPr>
          <a:xfrm>
            <a:off x="4174330" y="1388192"/>
            <a:ext cx="2761066" cy="4092681"/>
          </a:xfrm>
          <a:prstGeom prst="rect">
            <a:avLst/>
          </a:prstGeom>
        </p:spPr>
        <p:txBody>
          <a:bodyPr lIns="91439" tIns="45719" rIns="91439" bIns="45719">
            <a:noAutofit/>
          </a:bodyPr>
          <a:lstStyle/>
          <a:p>
            <a:pPr/>
          </a:p>
        </p:txBody>
      </p:sp>
      <p:sp>
        <p:nvSpPr>
          <p:cNvPr id="354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2_Custom Layout">
    <p:spTree>
      <p:nvGrpSpPr>
        <p:cNvPr id="1" name=""/>
        <p:cNvGrpSpPr/>
        <p:nvPr/>
      </p:nvGrpSpPr>
      <p:grpSpPr>
        <a:xfrm>
          <a:off x="0" y="0"/>
          <a:ext cx="0" cy="0"/>
          <a:chOff x="0" y="0"/>
          <a:chExt cx="0" cy="0"/>
        </a:xfrm>
      </p:grpSpPr>
      <p:sp>
        <p:nvSpPr>
          <p:cNvPr id="3547" name="Image"/>
          <p:cNvSpPr/>
          <p:nvPr>
            <p:ph type="pic" sz="half" idx="21"/>
          </p:nvPr>
        </p:nvSpPr>
        <p:spPr>
          <a:xfrm>
            <a:off x="619433" y="2442597"/>
            <a:ext cx="7919885" cy="1747691"/>
          </a:xfrm>
          <a:prstGeom prst="rect">
            <a:avLst/>
          </a:prstGeom>
        </p:spPr>
        <p:txBody>
          <a:bodyPr lIns="91439" tIns="45719" rIns="91439" bIns="45719">
            <a:noAutofit/>
          </a:bodyPr>
          <a:lstStyle/>
          <a:p>
            <a:pPr/>
          </a:p>
        </p:txBody>
      </p:sp>
      <p:sp>
        <p:nvSpPr>
          <p:cNvPr id="354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3_Custom Layout">
    <p:spTree>
      <p:nvGrpSpPr>
        <p:cNvPr id="1" name=""/>
        <p:cNvGrpSpPr/>
        <p:nvPr/>
      </p:nvGrpSpPr>
      <p:grpSpPr>
        <a:xfrm>
          <a:off x="0" y="0"/>
          <a:ext cx="0" cy="0"/>
          <a:chOff x="0" y="0"/>
          <a:chExt cx="0" cy="0"/>
        </a:xfrm>
      </p:grpSpPr>
      <p:sp>
        <p:nvSpPr>
          <p:cNvPr id="3555" name="Rectangle"/>
          <p:cNvSpPr/>
          <p:nvPr/>
        </p:nvSpPr>
        <p:spPr>
          <a:xfrm>
            <a:off x="1528684" y="857248"/>
            <a:ext cx="29315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556" name="Image"/>
          <p:cNvSpPr/>
          <p:nvPr>
            <p:ph type="pic" sz="quarter" idx="21"/>
          </p:nvPr>
        </p:nvSpPr>
        <p:spPr>
          <a:xfrm>
            <a:off x="2396083" y="1385887"/>
            <a:ext cx="2876007" cy="4114802"/>
          </a:xfrm>
          <a:prstGeom prst="rect">
            <a:avLst/>
          </a:prstGeom>
        </p:spPr>
        <p:txBody>
          <a:bodyPr lIns="91439" tIns="45719" rIns="91439" bIns="45719">
            <a:noAutofit/>
          </a:bodyPr>
          <a:lstStyle/>
          <a:p>
            <a:pPr/>
          </a:p>
        </p:txBody>
      </p:sp>
      <p:sp>
        <p:nvSpPr>
          <p:cNvPr id="355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4_Custom Layout">
    <p:spTree>
      <p:nvGrpSpPr>
        <p:cNvPr id="1" name=""/>
        <p:cNvGrpSpPr/>
        <p:nvPr/>
      </p:nvGrpSpPr>
      <p:grpSpPr>
        <a:xfrm>
          <a:off x="0" y="0"/>
          <a:ext cx="0" cy="0"/>
          <a:chOff x="0" y="0"/>
          <a:chExt cx="0" cy="0"/>
        </a:xfrm>
      </p:grpSpPr>
      <p:sp>
        <p:nvSpPr>
          <p:cNvPr id="3564" name="Rectangle"/>
          <p:cNvSpPr/>
          <p:nvPr/>
        </p:nvSpPr>
        <p:spPr>
          <a:xfrm>
            <a:off x="-22122" y="857248"/>
            <a:ext cx="1143001"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565" name="Image"/>
          <p:cNvSpPr/>
          <p:nvPr>
            <p:ph type="pic" sz="quarter" idx="21"/>
          </p:nvPr>
        </p:nvSpPr>
        <p:spPr>
          <a:xfrm>
            <a:off x="571498" y="1371600"/>
            <a:ext cx="3128480" cy="3563781"/>
          </a:xfrm>
          <a:prstGeom prst="rect">
            <a:avLst/>
          </a:prstGeom>
        </p:spPr>
        <p:txBody>
          <a:bodyPr lIns="91439" tIns="45719" rIns="91439" bIns="45719">
            <a:noAutofit/>
          </a:bodyPr>
          <a:lstStyle/>
          <a:p>
            <a:pPr/>
          </a:p>
        </p:txBody>
      </p:sp>
      <p:sp>
        <p:nvSpPr>
          <p:cNvPr id="356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37"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5_Custom Layout">
    <p:spTree>
      <p:nvGrpSpPr>
        <p:cNvPr id="1" name=""/>
        <p:cNvGrpSpPr/>
        <p:nvPr/>
      </p:nvGrpSpPr>
      <p:grpSpPr>
        <a:xfrm>
          <a:off x="0" y="0"/>
          <a:ext cx="0" cy="0"/>
          <a:chOff x="0" y="0"/>
          <a:chExt cx="0" cy="0"/>
        </a:xfrm>
      </p:grpSpPr>
      <p:sp>
        <p:nvSpPr>
          <p:cNvPr id="3573" name="Rectangle"/>
          <p:cNvSpPr/>
          <p:nvPr/>
        </p:nvSpPr>
        <p:spPr>
          <a:xfrm>
            <a:off x="-1" y="857249"/>
            <a:ext cx="4008798" cy="728669"/>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574" name="Image"/>
          <p:cNvSpPr/>
          <p:nvPr>
            <p:ph type="pic" sz="quarter" idx="21"/>
          </p:nvPr>
        </p:nvSpPr>
        <p:spPr>
          <a:xfrm>
            <a:off x="577232" y="1366709"/>
            <a:ext cx="2880344" cy="2062292"/>
          </a:xfrm>
          <a:prstGeom prst="rect">
            <a:avLst/>
          </a:prstGeom>
        </p:spPr>
        <p:txBody>
          <a:bodyPr lIns="91439" tIns="45719" rIns="91439" bIns="45719">
            <a:noAutofit/>
          </a:bodyPr>
          <a:lstStyle/>
          <a:p>
            <a:pPr/>
          </a:p>
        </p:txBody>
      </p:sp>
      <p:sp>
        <p:nvSpPr>
          <p:cNvPr id="3575" name="Image"/>
          <p:cNvSpPr/>
          <p:nvPr>
            <p:ph type="pic" sz="quarter" idx="22"/>
          </p:nvPr>
        </p:nvSpPr>
        <p:spPr>
          <a:xfrm>
            <a:off x="6966308" y="1585912"/>
            <a:ext cx="1649061" cy="1670775"/>
          </a:xfrm>
          <a:prstGeom prst="rect">
            <a:avLst/>
          </a:prstGeom>
        </p:spPr>
        <p:txBody>
          <a:bodyPr lIns="91439" tIns="45719" rIns="91439" bIns="45719">
            <a:noAutofit/>
          </a:bodyPr>
          <a:lstStyle/>
          <a:p>
            <a:pPr/>
          </a:p>
        </p:txBody>
      </p:sp>
      <p:sp>
        <p:nvSpPr>
          <p:cNvPr id="3576" name="Image"/>
          <p:cNvSpPr/>
          <p:nvPr>
            <p:ph type="pic" sz="quarter" idx="23"/>
          </p:nvPr>
        </p:nvSpPr>
        <p:spPr>
          <a:xfrm>
            <a:off x="4008797" y="2763590"/>
            <a:ext cx="2406297" cy="2757842"/>
          </a:xfrm>
          <a:prstGeom prst="rect">
            <a:avLst/>
          </a:prstGeom>
        </p:spPr>
        <p:txBody>
          <a:bodyPr lIns="91439" tIns="45719" rIns="91439" bIns="45719">
            <a:noAutofit/>
          </a:bodyPr>
          <a:lstStyle/>
          <a:p>
            <a:pPr/>
          </a:p>
        </p:txBody>
      </p:sp>
      <p:sp>
        <p:nvSpPr>
          <p:cNvPr id="357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6_Custom Layout">
    <p:spTree>
      <p:nvGrpSpPr>
        <p:cNvPr id="1" name=""/>
        <p:cNvGrpSpPr/>
        <p:nvPr/>
      </p:nvGrpSpPr>
      <p:grpSpPr>
        <a:xfrm>
          <a:off x="0" y="0"/>
          <a:ext cx="0" cy="0"/>
          <a:chOff x="0" y="0"/>
          <a:chExt cx="0" cy="0"/>
        </a:xfrm>
      </p:grpSpPr>
      <p:sp>
        <p:nvSpPr>
          <p:cNvPr id="3584" name="Image"/>
          <p:cNvSpPr/>
          <p:nvPr>
            <p:ph type="pic" sz="quarter" idx="21"/>
          </p:nvPr>
        </p:nvSpPr>
        <p:spPr>
          <a:xfrm>
            <a:off x="597308" y="3445590"/>
            <a:ext cx="3119286" cy="2057405"/>
          </a:xfrm>
          <a:prstGeom prst="rect">
            <a:avLst/>
          </a:prstGeom>
        </p:spPr>
        <p:txBody>
          <a:bodyPr lIns="91439" tIns="45719" rIns="91439" bIns="45719">
            <a:noAutofit/>
          </a:bodyPr>
          <a:lstStyle/>
          <a:p>
            <a:pPr/>
          </a:p>
        </p:txBody>
      </p:sp>
      <p:sp>
        <p:nvSpPr>
          <p:cNvPr id="3585" name="Image"/>
          <p:cNvSpPr/>
          <p:nvPr>
            <p:ph type="pic" sz="quarter" idx="22"/>
          </p:nvPr>
        </p:nvSpPr>
        <p:spPr>
          <a:xfrm>
            <a:off x="3871452" y="1388192"/>
            <a:ext cx="2256504" cy="4114804"/>
          </a:xfrm>
          <a:prstGeom prst="rect">
            <a:avLst/>
          </a:prstGeom>
        </p:spPr>
        <p:txBody>
          <a:bodyPr lIns="91439" tIns="45719" rIns="91439" bIns="45719">
            <a:noAutofit/>
          </a:bodyPr>
          <a:lstStyle/>
          <a:p>
            <a:pPr/>
          </a:p>
        </p:txBody>
      </p:sp>
      <p:sp>
        <p:nvSpPr>
          <p:cNvPr id="3586" name="Image"/>
          <p:cNvSpPr/>
          <p:nvPr>
            <p:ph type="pic" sz="quarter" idx="23"/>
          </p:nvPr>
        </p:nvSpPr>
        <p:spPr>
          <a:xfrm>
            <a:off x="6282811" y="1388189"/>
            <a:ext cx="2256509" cy="2499026"/>
          </a:xfrm>
          <a:prstGeom prst="rect">
            <a:avLst/>
          </a:prstGeom>
        </p:spPr>
        <p:txBody>
          <a:bodyPr lIns="91439" tIns="45719" rIns="91439" bIns="45719">
            <a:noAutofit/>
          </a:bodyPr>
          <a:lstStyle/>
          <a:p>
            <a:pPr/>
          </a:p>
        </p:txBody>
      </p:sp>
      <p:sp>
        <p:nvSpPr>
          <p:cNvPr id="358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7_Custom Layout">
    <p:spTree>
      <p:nvGrpSpPr>
        <p:cNvPr id="1" name=""/>
        <p:cNvGrpSpPr/>
        <p:nvPr/>
      </p:nvGrpSpPr>
      <p:grpSpPr>
        <a:xfrm>
          <a:off x="0" y="0"/>
          <a:ext cx="0" cy="0"/>
          <a:chOff x="0" y="0"/>
          <a:chExt cx="0" cy="0"/>
        </a:xfrm>
      </p:grpSpPr>
      <p:grpSp>
        <p:nvGrpSpPr>
          <p:cNvPr id="3596" name="Group"/>
          <p:cNvGrpSpPr/>
          <p:nvPr/>
        </p:nvGrpSpPr>
        <p:grpSpPr>
          <a:xfrm>
            <a:off x="-7" y="857245"/>
            <a:ext cx="3985098" cy="5143511"/>
            <a:chOff x="-1" y="-1"/>
            <a:chExt cx="3985096" cy="5143510"/>
          </a:xfrm>
        </p:grpSpPr>
        <p:sp>
          <p:nvSpPr>
            <p:cNvPr id="3594" name="Rectangle"/>
            <p:cNvSpPr/>
            <p:nvPr/>
          </p:nvSpPr>
          <p:spPr>
            <a:xfrm>
              <a:off x="3340679" y="-2"/>
              <a:ext cx="644417" cy="514351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595" name="Rectangle"/>
            <p:cNvSpPr/>
            <p:nvPr/>
          </p:nvSpPr>
          <p:spPr>
            <a:xfrm flipH="1">
              <a:off x="-2" y="-2"/>
              <a:ext cx="3341399" cy="5143512"/>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597" name="Image"/>
          <p:cNvSpPr/>
          <p:nvPr>
            <p:ph type="pic" sz="quarter" idx="21"/>
          </p:nvPr>
        </p:nvSpPr>
        <p:spPr>
          <a:xfrm>
            <a:off x="2786739" y="1366403"/>
            <a:ext cx="2416636" cy="1375070"/>
          </a:xfrm>
          <a:prstGeom prst="rect">
            <a:avLst/>
          </a:prstGeom>
        </p:spPr>
        <p:txBody>
          <a:bodyPr lIns="91439" tIns="45719" rIns="91439" bIns="45719">
            <a:noAutofit/>
          </a:bodyPr>
          <a:lstStyle/>
          <a:p>
            <a:pPr/>
          </a:p>
        </p:txBody>
      </p:sp>
      <p:sp>
        <p:nvSpPr>
          <p:cNvPr id="3598" name="Image"/>
          <p:cNvSpPr/>
          <p:nvPr>
            <p:ph type="pic" sz="quarter" idx="22"/>
          </p:nvPr>
        </p:nvSpPr>
        <p:spPr>
          <a:xfrm>
            <a:off x="2786739" y="2741465"/>
            <a:ext cx="2416636" cy="1375071"/>
          </a:xfrm>
          <a:prstGeom prst="rect">
            <a:avLst/>
          </a:prstGeom>
        </p:spPr>
        <p:txBody>
          <a:bodyPr lIns="91439" tIns="45719" rIns="91439" bIns="45719">
            <a:noAutofit/>
          </a:bodyPr>
          <a:lstStyle/>
          <a:p>
            <a:pPr/>
          </a:p>
        </p:txBody>
      </p:sp>
      <p:sp>
        <p:nvSpPr>
          <p:cNvPr id="3599" name="Image"/>
          <p:cNvSpPr/>
          <p:nvPr>
            <p:ph type="pic" sz="quarter" idx="23"/>
          </p:nvPr>
        </p:nvSpPr>
        <p:spPr>
          <a:xfrm>
            <a:off x="2786739" y="4116532"/>
            <a:ext cx="2416636" cy="1375069"/>
          </a:xfrm>
          <a:prstGeom prst="rect">
            <a:avLst/>
          </a:prstGeom>
        </p:spPr>
        <p:txBody>
          <a:bodyPr lIns="91439" tIns="45719" rIns="91439" bIns="45719">
            <a:noAutofit/>
          </a:bodyPr>
          <a:lstStyle/>
          <a:p>
            <a:pPr/>
          </a:p>
        </p:txBody>
      </p:sp>
      <p:sp>
        <p:nvSpPr>
          <p:cNvPr id="360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8_Custom Layout">
    <p:spTree>
      <p:nvGrpSpPr>
        <p:cNvPr id="1" name=""/>
        <p:cNvGrpSpPr/>
        <p:nvPr/>
      </p:nvGrpSpPr>
      <p:grpSpPr>
        <a:xfrm>
          <a:off x="0" y="0"/>
          <a:ext cx="0" cy="0"/>
          <a:chOff x="0" y="0"/>
          <a:chExt cx="0" cy="0"/>
        </a:xfrm>
      </p:grpSpPr>
      <p:sp>
        <p:nvSpPr>
          <p:cNvPr id="3607" name="Rectangle"/>
          <p:cNvSpPr/>
          <p:nvPr/>
        </p:nvSpPr>
        <p:spPr>
          <a:xfrm>
            <a:off x="8008373" y="849985"/>
            <a:ext cx="1135633" cy="515076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08" name="Image"/>
          <p:cNvSpPr/>
          <p:nvPr>
            <p:ph type="pic" sz="quarter" idx="21"/>
          </p:nvPr>
        </p:nvSpPr>
        <p:spPr>
          <a:xfrm>
            <a:off x="3747465" y="1593054"/>
            <a:ext cx="1518118" cy="1400179"/>
          </a:xfrm>
          <a:prstGeom prst="rect">
            <a:avLst/>
          </a:prstGeom>
        </p:spPr>
        <p:txBody>
          <a:bodyPr lIns="91439" tIns="45719" rIns="91439" bIns="45719">
            <a:noAutofit/>
          </a:bodyPr>
          <a:lstStyle/>
          <a:p>
            <a:pPr/>
          </a:p>
        </p:txBody>
      </p:sp>
      <p:sp>
        <p:nvSpPr>
          <p:cNvPr id="3609" name="Image"/>
          <p:cNvSpPr/>
          <p:nvPr>
            <p:ph type="pic" sz="quarter" idx="22"/>
          </p:nvPr>
        </p:nvSpPr>
        <p:spPr>
          <a:xfrm>
            <a:off x="5411063" y="1593054"/>
            <a:ext cx="1518118" cy="1400179"/>
          </a:xfrm>
          <a:prstGeom prst="rect">
            <a:avLst/>
          </a:prstGeom>
        </p:spPr>
        <p:txBody>
          <a:bodyPr lIns="91439" tIns="45719" rIns="91439" bIns="45719">
            <a:noAutofit/>
          </a:bodyPr>
          <a:lstStyle/>
          <a:p>
            <a:pPr/>
          </a:p>
        </p:txBody>
      </p:sp>
      <p:sp>
        <p:nvSpPr>
          <p:cNvPr id="3610" name="Image"/>
          <p:cNvSpPr/>
          <p:nvPr>
            <p:ph type="pic" sz="quarter" idx="23"/>
          </p:nvPr>
        </p:nvSpPr>
        <p:spPr>
          <a:xfrm>
            <a:off x="7074661" y="1593054"/>
            <a:ext cx="1518118" cy="1400179"/>
          </a:xfrm>
          <a:prstGeom prst="rect">
            <a:avLst/>
          </a:prstGeom>
        </p:spPr>
        <p:txBody>
          <a:bodyPr lIns="91439" tIns="45719" rIns="91439" bIns="45719">
            <a:noAutofit/>
          </a:bodyPr>
          <a:lstStyle/>
          <a:p>
            <a:pPr/>
          </a:p>
        </p:txBody>
      </p:sp>
      <p:sp>
        <p:nvSpPr>
          <p:cNvPr id="3611" name="Image"/>
          <p:cNvSpPr/>
          <p:nvPr>
            <p:ph type="pic" sz="quarter" idx="24"/>
          </p:nvPr>
        </p:nvSpPr>
        <p:spPr>
          <a:xfrm>
            <a:off x="3747465" y="3579016"/>
            <a:ext cx="1518118" cy="1400181"/>
          </a:xfrm>
          <a:prstGeom prst="rect">
            <a:avLst/>
          </a:prstGeom>
        </p:spPr>
        <p:txBody>
          <a:bodyPr lIns="91439" tIns="45719" rIns="91439" bIns="45719">
            <a:noAutofit/>
          </a:bodyPr>
          <a:lstStyle/>
          <a:p>
            <a:pPr/>
          </a:p>
        </p:txBody>
      </p:sp>
      <p:sp>
        <p:nvSpPr>
          <p:cNvPr id="3612" name="Image"/>
          <p:cNvSpPr/>
          <p:nvPr>
            <p:ph type="pic" sz="quarter" idx="25"/>
          </p:nvPr>
        </p:nvSpPr>
        <p:spPr>
          <a:xfrm>
            <a:off x="5411063" y="3579016"/>
            <a:ext cx="1518118" cy="1400181"/>
          </a:xfrm>
          <a:prstGeom prst="rect">
            <a:avLst/>
          </a:prstGeom>
        </p:spPr>
        <p:txBody>
          <a:bodyPr lIns="91439" tIns="45719" rIns="91439" bIns="45719">
            <a:noAutofit/>
          </a:bodyPr>
          <a:lstStyle/>
          <a:p>
            <a:pPr/>
          </a:p>
        </p:txBody>
      </p:sp>
      <p:sp>
        <p:nvSpPr>
          <p:cNvPr id="3613" name="Image"/>
          <p:cNvSpPr/>
          <p:nvPr>
            <p:ph type="pic" sz="quarter" idx="26"/>
          </p:nvPr>
        </p:nvSpPr>
        <p:spPr>
          <a:xfrm>
            <a:off x="7074661" y="3579016"/>
            <a:ext cx="1518118" cy="1400181"/>
          </a:xfrm>
          <a:prstGeom prst="rect">
            <a:avLst/>
          </a:prstGeom>
        </p:spPr>
        <p:txBody>
          <a:bodyPr lIns="91439" tIns="45719" rIns="91439" bIns="45719">
            <a:noAutofit/>
          </a:bodyPr>
          <a:lstStyle/>
          <a:p>
            <a:pPr/>
          </a:p>
        </p:txBody>
      </p:sp>
      <p:sp>
        <p:nvSpPr>
          <p:cNvPr id="361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9_Custom Layout">
    <p:spTree>
      <p:nvGrpSpPr>
        <p:cNvPr id="1" name=""/>
        <p:cNvGrpSpPr/>
        <p:nvPr/>
      </p:nvGrpSpPr>
      <p:grpSpPr>
        <a:xfrm>
          <a:off x="0" y="0"/>
          <a:ext cx="0" cy="0"/>
          <a:chOff x="0" y="0"/>
          <a:chExt cx="0" cy="0"/>
        </a:xfrm>
      </p:grpSpPr>
      <p:sp>
        <p:nvSpPr>
          <p:cNvPr id="3621" name="Rectangle"/>
          <p:cNvSpPr/>
          <p:nvPr/>
        </p:nvSpPr>
        <p:spPr>
          <a:xfrm>
            <a:off x="4187535" y="857248"/>
            <a:ext cx="12988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22" name="Image"/>
          <p:cNvSpPr/>
          <p:nvPr>
            <p:ph type="pic" sz="quarter" idx="21"/>
          </p:nvPr>
        </p:nvSpPr>
        <p:spPr>
          <a:xfrm>
            <a:off x="542923" y="1378742"/>
            <a:ext cx="1843092" cy="3205721"/>
          </a:xfrm>
          <a:prstGeom prst="rect">
            <a:avLst/>
          </a:prstGeom>
        </p:spPr>
        <p:txBody>
          <a:bodyPr lIns="91439" tIns="45719" rIns="91439" bIns="45719">
            <a:noAutofit/>
          </a:bodyPr>
          <a:lstStyle/>
          <a:p>
            <a:pPr/>
          </a:p>
        </p:txBody>
      </p:sp>
      <p:sp>
        <p:nvSpPr>
          <p:cNvPr id="3623" name="Image"/>
          <p:cNvSpPr/>
          <p:nvPr>
            <p:ph type="pic" sz="quarter" idx="22"/>
          </p:nvPr>
        </p:nvSpPr>
        <p:spPr>
          <a:xfrm>
            <a:off x="2512454" y="1378742"/>
            <a:ext cx="2443166" cy="4100518"/>
          </a:xfrm>
          <a:prstGeom prst="rect">
            <a:avLst/>
          </a:prstGeom>
        </p:spPr>
        <p:txBody>
          <a:bodyPr lIns="91439" tIns="45719" rIns="91439" bIns="45719">
            <a:noAutofit/>
          </a:bodyPr>
          <a:lstStyle/>
          <a:p>
            <a:pPr/>
          </a:p>
        </p:txBody>
      </p:sp>
      <p:sp>
        <p:nvSpPr>
          <p:cNvPr id="362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0_Custom Layout">
    <p:spTree>
      <p:nvGrpSpPr>
        <p:cNvPr id="1" name=""/>
        <p:cNvGrpSpPr/>
        <p:nvPr/>
      </p:nvGrpSpPr>
      <p:grpSpPr>
        <a:xfrm>
          <a:off x="0" y="0"/>
          <a:ext cx="0" cy="0"/>
          <a:chOff x="0" y="0"/>
          <a:chExt cx="0" cy="0"/>
        </a:xfrm>
      </p:grpSpPr>
      <p:sp>
        <p:nvSpPr>
          <p:cNvPr id="3631" name="Image"/>
          <p:cNvSpPr/>
          <p:nvPr>
            <p:ph type="pic" sz="quarter" idx="21"/>
          </p:nvPr>
        </p:nvSpPr>
        <p:spPr>
          <a:xfrm>
            <a:off x="619433" y="3032867"/>
            <a:ext cx="1907135" cy="2270335"/>
          </a:xfrm>
          <a:prstGeom prst="rect">
            <a:avLst/>
          </a:prstGeom>
        </p:spPr>
        <p:txBody>
          <a:bodyPr lIns="91439" tIns="45719" rIns="91439" bIns="45719">
            <a:noAutofit/>
          </a:bodyPr>
          <a:lstStyle/>
          <a:p>
            <a:pPr/>
          </a:p>
        </p:txBody>
      </p:sp>
      <p:sp>
        <p:nvSpPr>
          <p:cNvPr id="3632" name="Image"/>
          <p:cNvSpPr/>
          <p:nvPr>
            <p:ph type="pic" sz="quarter" idx="22"/>
          </p:nvPr>
        </p:nvSpPr>
        <p:spPr>
          <a:xfrm>
            <a:off x="2623684" y="3032867"/>
            <a:ext cx="1907135" cy="2270333"/>
          </a:xfrm>
          <a:prstGeom prst="rect">
            <a:avLst/>
          </a:prstGeom>
        </p:spPr>
        <p:txBody>
          <a:bodyPr lIns="91439" tIns="45719" rIns="91439" bIns="45719">
            <a:noAutofit/>
          </a:bodyPr>
          <a:lstStyle/>
          <a:p>
            <a:pPr/>
          </a:p>
        </p:txBody>
      </p:sp>
      <p:sp>
        <p:nvSpPr>
          <p:cNvPr id="3633" name="Image"/>
          <p:cNvSpPr/>
          <p:nvPr>
            <p:ph type="pic" sz="quarter" idx="23"/>
          </p:nvPr>
        </p:nvSpPr>
        <p:spPr>
          <a:xfrm>
            <a:off x="4627936" y="1554801"/>
            <a:ext cx="1907135" cy="2270332"/>
          </a:xfrm>
          <a:prstGeom prst="rect">
            <a:avLst/>
          </a:prstGeom>
        </p:spPr>
        <p:txBody>
          <a:bodyPr lIns="91439" tIns="45719" rIns="91439" bIns="45719">
            <a:noAutofit/>
          </a:bodyPr>
          <a:lstStyle/>
          <a:p>
            <a:pPr/>
          </a:p>
        </p:txBody>
      </p:sp>
      <p:sp>
        <p:nvSpPr>
          <p:cNvPr id="3634" name="Image"/>
          <p:cNvSpPr/>
          <p:nvPr>
            <p:ph type="pic" sz="quarter" idx="24"/>
          </p:nvPr>
        </p:nvSpPr>
        <p:spPr>
          <a:xfrm>
            <a:off x="6632185" y="1554798"/>
            <a:ext cx="1907136" cy="2270338"/>
          </a:xfrm>
          <a:prstGeom prst="rect">
            <a:avLst/>
          </a:prstGeom>
        </p:spPr>
        <p:txBody>
          <a:bodyPr lIns="91439" tIns="45719" rIns="91439" bIns="45719">
            <a:noAutofit/>
          </a:bodyPr>
          <a:lstStyle/>
          <a:p>
            <a:pPr/>
          </a:p>
        </p:txBody>
      </p:sp>
      <p:sp>
        <p:nvSpPr>
          <p:cNvPr id="363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1_Custom Layout">
    <p:spTree>
      <p:nvGrpSpPr>
        <p:cNvPr id="1" name=""/>
        <p:cNvGrpSpPr/>
        <p:nvPr/>
      </p:nvGrpSpPr>
      <p:grpSpPr>
        <a:xfrm>
          <a:off x="0" y="0"/>
          <a:ext cx="0" cy="0"/>
          <a:chOff x="0" y="0"/>
          <a:chExt cx="0" cy="0"/>
        </a:xfrm>
      </p:grpSpPr>
      <p:sp>
        <p:nvSpPr>
          <p:cNvPr id="3642" name="Rectangle"/>
          <p:cNvSpPr/>
          <p:nvPr/>
        </p:nvSpPr>
        <p:spPr>
          <a:xfrm flipH="1">
            <a:off x="-2" y="857248"/>
            <a:ext cx="3229904" cy="5143506"/>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43" name="Image"/>
          <p:cNvSpPr/>
          <p:nvPr>
            <p:ph type="pic" sz="half" idx="21"/>
          </p:nvPr>
        </p:nvSpPr>
        <p:spPr>
          <a:xfrm>
            <a:off x="619433" y="1388189"/>
            <a:ext cx="4667866" cy="3097166"/>
          </a:xfrm>
          <a:prstGeom prst="rect">
            <a:avLst/>
          </a:prstGeom>
        </p:spPr>
        <p:txBody>
          <a:bodyPr lIns="91439" tIns="45719" rIns="91439" bIns="45719">
            <a:noAutofit/>
          </a:bodyPr>
          <a:lstStyle/>
          <a:p>
            <a:pPr/>
          </a:p>
        </p:txBody>
      </p:sp>
      <p:sp>
        <p:nvSpPr>
          <p:cNvPr id="364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2_Custom Layout">
    <p:spTree>
      <p:nvGrpSpPr>
        <p:cNvPr id="1" name=""/>
        <p:cNvGrpSpPr/>
        <p:nvPr/>
      </p:nvGrpSpPr>
      <p:grpSpPr>
        <a:xfrm>
          <a:off x="0" y="0"/>
          <a:ext cx="0" cy="0"/>
          <a:chOff x="0" y="0"/>
          <a:chExt cx="0" cy="0"/>
        </a:xfrm>
      </p:grpSpPr>
      <p:sp>
        <p:nvSpPr>
          <p:cNvPr id="3651" name="Rectangle"/>
          <p:cNvSpPr/>
          <p:nvPr/>
        </p:nvSpPr>
        <p:spPr>
          <a:xfrm>
            <a:off x="-1" y="857249"/>
            <a:ext cx="9144001" cy="1471614"/>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52" name="Image"/>
          <p:cNvSpPr/>
          <p:nvPr>
            <p:ph type="pic" sz="quarter" idx="21"/>
          </p:nvPr>
        </p:nvSpPr>
        <p:spPr>
          <a:xfrm>
            <a:off x="811622" y="1809749"/>
            <a:ext cx="2234384" cy="2941074"/>
          </a:xfrm>
          <a:prstGeom prst="rect">
            <a:avLst/>
          </a:prstGeom>
        </p:spPr>
        <p:txBody>
          <a:bodyPr lIns="91439" tIns="45719" rIns="91439" bIns="45719">
            <a:noAutofit/>
          </a:bodyPr>
          <a:lstStyle/>
          <a:p>
            <a:pPr/>
          </a:p>
        </p:txBody>
      </p:sp>
      <p:sp>
        <p:nvSpPr>
          <p:cNvPr id="3653" name="Image"/>
          <p:cNvSpPr/>
          <p:nvPr>
            <p:ph type="pic" sz="quarter" idx="22"/>
          </p:nvPr>
        </p:nvSpPr>
        <p:spPr>
          <a:xfrm>
            <a:off x="3454810" y="1809750"/>
            <a:ext cx="2234385" cy="2941074"/>
          </a:xfrm>
          <a:prstGeom prst="rect">
            <a:avLst/>
          </a:prstGeom>
        </p:spPr>
        <p:txBody>
          <a:bodyPr lIns="91439" tIns="45719" rIns="91439" bIns="45719">
            <a:noAutofit/>
          </a:bodyPr>
          <a:lstStyle/>
          <a:p>
            <a:pPr/>
          </a:p>
        </p:txBody>
      </p:sp>
      <p:sp>
        <p:nvSpPr>
          <p:cNvPr id="3654" name="Image"/>
          <p:cNvSpPr/>
          <p:nvPr>
            <p:ph type="pic" sz="quarter" idx="23"/>
          </p:nvPr>
        </p:nvSpPr>
        <p:spPr>
          <a:xfrm>
            <a:off x="6097997" y="1809750"/>
            <a:ext cx="2234386" cy="2941075"/>
          </a:xfrm>
          <a:prstGeom prst="rect">
            <a:avLst/>
          </a:prstGeom>
        </p:spPr>
        <p:txBody>
          <a:bodyPr lIns="91439" tIns="45719" rIns="91439" bIns="45719">
            <a:noAutofit/>
          </a:bodyPr>
          <a:lstStyle/>
          <a:p>
            <a:pPr/>
          </a:p>
        </p:txBody>
      </p:sp>
      <p:sp>
        <p:nvSpPr>
          <p:cNvPr id="365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3_Custom Layout">
    <p:spTree>
      <p:nvGrpSpPr>
        <p:cNvPr id="1" name=""/>
        <p:cNvGrpSpPr/>
        <p:nvPr/>
      </p:nvGrpSpPr>
      <p:grpSpPr>
        <a:xfrm>
          <a:off x="0" y="0"/>
          <a:ext cx="0" cy="0"/>
          <a:chOff x="0" y="0"/>
          <a:chExt cx="0" cy="0"/>
        </a:xfrm>
      </p:grpSpPr>
      <p:sp>
        <p:nvSpPr>
          <p:cNvPr id="3662" name="Rectangle"/>
          <p:cNvSpPr/>
          <p:nvPr/>
        </p:nvSpPr>
        <p:spPr>
          <a:xfrm rot="5400000">
            <a:off x="3743517" y="2097697"/>
            <a:ext cx="5143506" cy="266261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63" name="Image"/>
          <p:cNvSpPr/>
          <p:nvPr>
            <p:ph type="pic" sz="quarter" idx="21"/>
          </p:nvPr>
        </p:nvSpPr>
        <p:spPr>
          <a:xfrm>
            <a:off x="4096429" y="1504603"/>
            <a:ext cx="3550150" cy="1924401"/>
          </a:xfrm>
          <a:prstGeom prst="rect">
            <a:avLst/>
          </a:prstGeom>
        </p:spPr>
        <p:txBody>
          <a:bodyPr lIns="91439" tIns="45719" rIns="91439" bIns="45719">
            <a:noAutofit/>
          </a:bodyPr>
          <a:lstStyle/>
          <a:p>
            <a:pPr/>
          </a:p>
        </p:txBody>
      </p:sp>
      <p:sp>
        <p:nvSpPr>
          <p:cNvPr id="3664" name="Image"/>
          <p:cNvSpPr/>
          <p:nvPr>
            <p:ph type="pic" sz="quarter" idx="22"/>
          </p:nvPr>
        </p:nvSpPr>
        <p:spPr>
          <a:xfrm>
            <a:off x="4983967" y="3429001"/>
            <a:ext cx="3550154" cy="1924401"/>
          </a:xfrm>
          <a:prstGeom prst="rect">
            <a:avLst/>
          </a:prstGeom>
        </p:spPr>
        <p:txBody>
          <a:bodyPr lIns="91439" tIns="45719" rIns="91439" bIns="45719">
            <a:noAutofit/>
          </a:bodyPr>
          <a:lstStyle/>
          <a:p>
            <a:pPr/>
          </a:p>
        </p:txBody>
      </p:sp>
      <p:sp>
        <p:nvSpPr>
          <p:cNvPr id="366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4_Custom Layout">
    <p:spTree>
      <p:nvGrpSpPr>
        <p:cNvPr id="1" name=""/>
        <p:cNvGrpSpPr/>
        <p:nvPr/>
      </p:nvGrpSpPr>
      <p:grpSpPr>
        <a:xfrm>
          <a:off x="0" y="0"/>
          <a:ext cx="0" cy="0"/>
          <a:chOff x="0" y="0"/>
          <a:chExt cx="0" cy="0"/>
        </a:xfrm>
      </p:grpSpPr>
      <p:grpSp>
        <p:nvGrpSpPr>
          <p:cNvPr id="3674" name="Group"/>
          <p:cNvGrpSpPr/>
          <p:nvPr/>
        </p:nvGrpSpPr>
        <p:grpSpPr>
          <a:xfrm>
            <a:off x="5359180" y="849978"/>
            <a:ext cx="3784822" cy="5150782"/>
            <a:chOff x="0" y="0"/>
            <a:chExt cx="3784821" cy="5150780"/>
          </a:xfrm>
        </p:grpSpPr>
        <p:sp>
          <p:nvSpPr>
            <p:cNvPr id="3672" name="Rectangle"/>
            <p:cNvSpPr/>
            <p:nvPr/>
          </p:nvSpPr>
          <p:spPr>
            <a:xfrm>
              <a:off x="-1" y="-1"/>
              <a:ext cx="698718" cy="515078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673" name="Rectangle"/>
            <p:cNvSpPr/>
            <p:nvPr/>
          </p:nvSpPr>
          <p:spPr>
            <a:xfrm>
              <a:off x="698712" y="7264"/>
              <a:ext cx="3086109" cy="514351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675" name="Image"/>
          <p:cNvSpPr/>
          <p:nvPr>
            <p:ph type="pic" sz="quarter" idx="21"/>
          </p:nvPr>
        </p:nvSpPr>
        <p:spPr>
          <a:xfrm>
            <a:off x="4070556" y="1388192"/>
            <a:ext cx="2898064" cy="4092681"/>
          </a:xfrm>
          <a:prstGeom prst="rect">
            <a:avLst/>
          </a:prstGeom>
        </p:spPr>
        <p:txBody>
          <a:bodyPr lIns="91439" tIns="45719" rIns="91439" bIns="45719">
            <a:noAutofit/>
          </a:bodyPr>
          <a:lstStyle/>
          <a:p>
            <a:pPr/>
          </a:p>
        </p:txBody>
      </p:sp>
      <p:sp>
        <p:nvSpPr>
          <p:cNvPr id="367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344" name="Title Text"/>
          <p:cNvSpPr txBox="1"/>
          <p:nvPr>
            <p:ph type="title"/>
          </p:nvPr>
        </p:nvSpPr>
        <p:spPr>
          <a:xfrm>
            <a:off x="457212" y="273053"/>
            <a:ext cx="3008315" cy="1162051"/>
          </a:xfrm>
          <a:prstGeom prst="rect">
            <a:avLst/>
          </a:prstGeom>
        </p:spPr>
        <p:txBody>
          <a:bodyPr lIns="45714" tIns="45714" rIns="45714" bIns="45714" anchor="b"/>
          <a:lstStyle>
            <a:lvl1pPr algn="l" defTabSz="914400">
              <a:defRPr sz="2200">
                <a:solidFill>
                  <a:srgbClr val="F4DB8A"/>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345" name="Body Level One…"/>
          <p:cNvSpPr txBox="1"/>
          <p:nvPr>
            <p:ph type="body" sz="half" idx="1"/>
          </p:nvPr>
        </p:nvSpPr>
        <p:spPr>
          <a:xfrm>
            <a:off x="457212" y="1524006"/>
            <a:ext cx="3008315" cy="4602163"/>
          </a:xfrm>
          <a:prstGeom prst="rect">
            <a:avLst/>
          </a:prstGeom>
        </p:spPr>
        <p:txBody>
          <a:bodyPr lIns="45714" tIns="45714" rIns="45714" bIns="45714"/>
          <a:lstStyle>
            <a:lvl1pPr marL="0" indent="0" defTabSz="914400">
              <a:spcBef>
                <a:spcPts val="300"/>
              </a:spcBef>
              <a:buSzTx/>
              <a:buFontTx/>
              <a:buNone/>
              <a:defRPr sz="1400">
                <a:solidFill>
                  <a:srgbClr val="FFFFFF"/>
                </a:solidFill>
                <a:latin typeface="Book Antiqua"/>
                <a:ea typeface="Book Antiqua"/>
                <a:cs typeface="Book Antiqua"/>
                <a:sym typeface="Book Antiqua"/>
              </a:defRPr>
            </a:lvl1pPr>
            <a:lvl2pPr marL="0" indent="0" defTabSz="914400">
              <a:spcBef>
                <a:spcPts val="300"/>
              </a:spcBef>
              <a:buSzTx/>
              <a:buFontTx/>
              <a:buNone/>
              <a:defRPr sz="1400">
                <a:solidFill>
                  <a:srgbClr val="FFFFFF"/>
                </a:solidFill>
                <a:latin typeface="Book Antiqua"/>
                <a:ea typeface="Book Antiqua"/>
                <a:cs typeface="Book Antiqua"/>
                <a:sym typeface="Book Antiqua"/>
              </a:defRPr>
            </a:lvl2pPr>
            <a:lvl3pPr marL="0" indent="0" defTabSz="914400">
              <a:spcBef>
                <a:spcPts val="300"/>
              </a:spcBef>
              <a:buSzTx/>
              <a:buFontTx/>
              <a:buNone/>
              <a:defRPr sz="1400">
                <a:solidFill>
                  <a:srgbClr val="FFFFFF"/>
                </a:solidFill>
                <a:latin typeface="Book Antiqua"/>
                <a:ea typeface="Book Antiqua"/>
                <a:cs typeface="Book Antiqua"/>
                <a:sym typeface="Book Antiqua"/>
              </a:defRPr>
            </a:lvl3pPr>
            <a:lvl4pPr marL="0" indent="0" defTabSz="914400">
              <a:spcBef>
                <a:spcPts val="300"/>
              </a:spcBef>
              <a:buSzTx/>
              <a:buFontTx/>
              <a:buNone/>
              <a:defRPr sz="1400">
                <a:solidFill>
                  <a:srgbClr val="FFFFFF"/>
                </a:solidFill>
                <a:latin typeface="Book Antiqua"/>
                <a:ea typeface="Book Antiqua"/>
                <a:cs typeface="Book Antiqua"/>
                <a:sym typeface="Book Antiqua"/>
              </a:defRPr>
            </a:lvl4pPr>
            <a:lvl5pPr marL="0" indent="0" defTabSz="914400">
              <a:spcBef>
                <a:spcPts val="300"/>
              </a:spcBef>
              <a:buSzTx/>
              <a:buFontTx/>
              <a:buNone/>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346"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5_Custom Layout">
    <p:spTree>
      <p:nvGrpSpPr>
        <p:cNvPr id="1" name=""/>
        <p:cNvGrpSpPr/>
        <p:nvPr/>
      </p:nvGrpSpPr>
      <p:grpSpPr>
        <a:xfrm>
          <a:off x="0" y="0"/>
          <a:ext cx="0" cy="0"/>
          <a:chOff x="0" y="0"/>
          <a:chExt cx="0" cy="0"/>
        </a:xfrm>
      </p:grpSpPr>
      <p:sp>
        <p:nvSpPr>
          <p:cNvPr id="3683" name="Rectangle"/>
          <p:cNvSpPr/>
          <p:nvPr/>
        </p:nvSpPr>
        <p:spPr>
          <a:xfrm>
            <a:off x="571499" y="4081786"/>
            <a:ext cx="8001004" cy="1410320"/>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84" name="Image"/>
          <p:cNvSpPr/>
          <p:nvPr>
            <p:ph type="pic" sz="quarter" idx="21"/>
          </p:nvPr>
        </p:nvSpPr>
        <p:spPr>
          <a:xfrm>
            <a:off x="1266288" y="1471612"/>
            <a:ext cx="1678086" cy="3588588"/>
          </a:xfrm>
          <a:prstGeom prst="rect">
            <a:avLst/>
          </a:prstGeom>
        </p:spPr>
        <p:txBody>
          <a:bodyPr lIns="91439" tIns="45719" rIns="91439" bIns="45719">
            <a:noAutofit/>
          </a:bodyPr>
          <a:lstStyle/>
          <a:p>
            <a:pPr/>
          </a:p>
        </p:txBody>
      </p:sp>
      <p:sp>
        <p:nvSpPr>
          <p:cNvPr id="368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6_Custom Layout">
    <p:spTree>
      <p:nvGrpSpPr>
        <p:cNvPr id="1" name=""/>
        <p:cNvGrpSpPr/>
        <p:nvPr/>
      </p:nvGrpSpPr>
      <p:grpSpPr>
        <a:xfrm>
          <a:off x="0" y="0"/>
          <a:ext cx="0" cy="0"/>
          <a:chOff x="0" y="0"/>
          <a:chExt cx="0" cy="0"/>
        </a:xfrm>
      </p:grpSpPr>
      <p:sp>
        <p:nvSpPr>
          <p:cNvPr id="3692" name="Rectangle"/>
          <p:cNvSpPr/>
          <p:nvPr/>
        </p:nvSpPr>
        <p:spPr>
          <a:xfrm flipH="1" rot="16200000">
            <a:off x="3611973" y="-2754723"/>
            <a:ext cx="1920060" cy="9144002"/>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693" name="Image"/>
          <p:cNvSpPr/>
          <p:nvPr>
            <p:ph type="pic" sz="quarter" idx="21"/>
          </p:nvPr>
        </p:nvSpPr>
        <p:spPr>
          <a:xfrm>
            <a:off x="5257432" y="1913888"/>
            <a:ext cx="2888680" cy="1828802"/>
          </a:xfrm>
          <a:prstGeom prst="rect">
            <a:avLst/>
          </a:prstGeom>
        </p:spPr>
        <p:txBody>
          <a:bodyPr lIns="91439" tIns="45719" rIns="91439" bIns="45719">
            <a:noAutofit/>
          </a:bodyPr>
          <a:lstStyle/>
          <a:p>
            <a:pPr/>
          </a:p>
        </p:txBody>
      </p:sp>
      <p:sp>
        <p:nvSpPr>
          <p:cNvPr id="3694"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7_Custom Layout">
    <p:spTree>
      <p:nvGrpSpPr>
        <p:cNvPr id="1" name=""/>
        <p:cNvGrpSpPr/>
        <p:nvPr/>
      </p:nvGrpSpPr>
      <p:grpSpPr>
        <a:xfrm>
          <a:off x="0" y="0"/>
          <a:ext cx="0" cy="0"/>
          <a:chOff x="0" y="0"/>
          <a:chExt cx="0" cy="0"/>
        </a:xfrm>
      </p:grpSpPr>
      <p:grpSp>
        <p:nvGrpSpPr>
          <p:cNvPr id="3703" name="Group"/>
          <p:cNvGrpSpPr/>
          <p:nvPr/>
        </p:nvGrpSpPr>
        <p:grpSpPr>
          <a:xfrm>
            <a:off x="-6" y="857241"/>
            <a:ext cx="3621539" cy="5150784"/>
            <a:chOff x="0" y="-1"/>
            <a:chExt cx="3621537" cy="5150782"/>
          </a:xfrm>
        </p:grpSpPr>
        <p:sp>
          <p:nvSpPr>
            <p:cNvPr id="3701" name="Rectangle"/>
            <p:cNvSpPr/>
            <p:nvPr/>
          </p:nvSpPr>
          <p:spPr>
            <a:xfrm flipH="1">
              <a:off x="2922819" y="-2"/>
              <a:ext cx="698718" cy="5150784"/>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702" name="Rectangle"/>
            <p:cNvSpPr/>
            <p:nvPr/>
          </p:nvSpPr>
          <p:spPr>
            <a:xfrm flipH="1">
              <a:off x="-1" y="-2"/>
              <a:ext cx="2922824" cy="5150784"/>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704" name="Image"/>
          <p:cNvSpPr/>
          <p:nvPr>
            <p:ph type="pic" sz="quarter" idx="21"/>
          </p:nvPr>
        </p:nvSpPr>
        <p:spPr>
          <a:xfrm>
            <a:off x="2295525" y="1762125"/>
            <a:ext cx="2543176" cy="3323419"/>
          </a:xfrm>
          <a:prstGeom prst="rect">
            <a:avLst/>
          </a:prstGeom>
        </p:spPr>
        <p:txBody>
          <a:bodyPr lIns="91439" tIns="45719" rIns="91439" bIns="45719">
            <a:noAutofit/>
          </a:bodyPr>
          <a:lstStyle/>
          <a:p>
            <a:pPr/>
          </a:p>
        </p:txBody>
      </p:sp>
      <p:sp>
        <p:nvSpPr>
          <p:cNvPr id="370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12" name="Title Text"/>
          <p:cNvSpPr txBox="1"/>
          <p:nvPr>
            <p:ph type="title"/>
          </p:nvPr>
        </p:nvSpPr>
        <p:spPr>
          <a:xfrm>
            <a:off x="376239" y="300085"/>
            <a:ext cx="8455026" cy="1128714"/>
          </a:xfrm>
          <a:prstGeom prst="rect">
            <a:avLst/>
          </a:prstGeom>
          <a:effectLst>
            <a:outerShdw sx="100000" sy="100000" kx="0" ky="0" algn="b" rotWithShape="0" blurRad="0" dist="17961" dir="2700000">
              <a:srgbClr val="000000"/>
            </a:outerShdw>
          </a:effectLst>
        </p:spPr>
        <p:txBody>
          <a:bodyPr lIns="45606" tIns="45606" rIns="45606" bIns="45606"/>
          <a:lstStyle>
            <a:lvl1pPr algn="l" defTabSz="912151">
              <a:defRPr b="1" sz="4600">
                <a:solidFill>
                  <a:srgbClr val="FFFFFF"/>
                </a:solidFill>
                <a:latin typeface="Arial"/>
                <a:ea typeface="Arial"/>
                <a:cs typeface="Arial"/>
                <a:sym typeface="Arial"/>
              </a:defRPr>
            </a:lvl1pPr>
          </a:lstStyle>
          <a:p>
            <a:pPr/>
            <a:r>
              <a:t>Title Text</a:t>
            </a:r>
          </a:p>
        </p:txBody>
      </p:sp>
      <p:sp>
        <p:nvSpPr>
          <p:cNvPr id="3713" name="Body Level One…"/>
          <p:cNvSpPr txBox="1"/>
          <p:nvPr>
            <p:ph type="body" sz="quarter" idx="1"/>
          </p:nvPr>
        </p:nvSpPr>
        <p:spPr>
          <a:xfrm>
            <a:off x="376239" y="1436687"/>
            <a:ext cx="6075363" cy="588963"/>
          </a:xfrm>
          <a:prstGeom prst="rect">
            <a:avLst/>
          </a:prstGeom>
          <a:effectLst>
            <a:outerShdw sx="100000" sy="100000" kx="0" ky="0" algn="b" rotWithShape="0" blurRad="0" dist="17961" dir="2700000">
              <a:srgbClr val="FFFFFF"/>
            </a:outerShdw>
          </a:effectLst>
        </p:spPr>
        <p:txBody>
          <a:bodyPr lIns="45606" tIns="45606" rIns="45606" bIns="45606"/>
          <a:lstStyle>
            <a:lvl1pPr marL="0" indent="0" defTabSz="912151">
              <a:spcBef>
                <a:spcPts val="500"/>
              </a:spcBef>
              <a:buSzTx/>
              <a:buFontTx/>
              <a:buNone/>
              <a:defRPr sz="2400">
                <a:latin typeface="Arial"/>
                <a:ea typeface="Arial"/>
                <a:cs typeface="Arial"/>
                <a:sym typeface="Arial"/>
              </a:defRPr>
            </a:lvl1pPr>
            <a:lvl2pPr marL="700385" indent="-244323" defTabSz="912151">
              <a:spcBef>
                <a:spcPts val="500"/>
              </a:spcBef>
              <a:buFontTx/>
              <a:defRPr sz="2400">
                <a:latin typeface="Arial"/>
                <a:ea typeface="Arial"/>
                <a:cs typeface="Arial"/>
                <a:sym typeface="Arial"/>
              </a:defRPr>
            </a:lvl2pPr>
            <a:lvl3pPr marL="1140171" indent="-228026" defTabSz="912151">
              <a:spcBef>
                <a:spcPts val="500"/>
              </a:spcBef>
              <a:buFontTx/>
              <a:defRPr sz="2400">
                <a:latin typeface="Arial"/>
                <a:ea typeface="Arial"/>
                <a:cs typeface="Arial"/>
                <a:sym typeface="Arial"/>
              </a:defRPr>
            </a:lvl3pPr>
            <a:lvl4pPr marL="1641850" indent="-273641" defTabSz="912151">
              <a:spcBef>
                <a:spcPts val="500"/>
              </a:spcBef>
              <a:buFontTx/>
              <a:defRPr sz="2400">
                <a:latin typeface="Arial"/>
                <a:ea typeface="Arial"/>
                <a:cs typeface="Arial"/>
                <a:sym typeface="Arial"/>
              </a:defRPr>
            </a:lvl4pPr>
            <a:lvl5pPr marL="2097925" indent="-273641" defTabSz="912151">
              <a:spcBef>
                <a:spcPts val="500"/>
              </a:spcBef>
              <a:buFontTx/>
              <a:buChar char="•"/>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714" name="Slide Number"/>
          <p:cNvSpPr txBox="1"/>
          <p:nvPr>
            <p:ph type="sldNum" sz="quarter" idx="2"/>
          </p:nvPr>
        </p:nvSpPr>
        <p:spPr>
          <a:xfrm>
            <a:off x="8385164" y="6245226"/>
            <a:ext cx="301681" cy="288596"/>
          </a:xfrm>
          <a:prstGeom prst="rect">
            <a:avLst/>
          </a:prstGeom>
        </p:spPr>
        <p:txBody>
          <a:bodyPr lIns="45606" tIns="45606" rIns="45606" bIns="45606" anchor="t"/>
          <a:lstStyle>
            <a:lvl1pPr defTabSz="912151">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21" name="Slide Number"/>
          <p:cNvSpPr txBox="1"/>
          <p:nvPr>
            <p:ph type="sldNum" sz="quarter" idx="2"/>
          </p:nvPr>
        </p:nvSpPr>
        <p:spPr>
          <a:xfrm>
            <a:off x="8385164" y="6245226"/>
            <a:ext cx="301681" cy="288596"/>
          </a:xfrm>
          <a:prstGeom prst="rect">
            <a:avLst/>
          </a:prstGeom>
        </p:spPr>
        <p:txBody>
          <a:bodyPr lIns="45606" tIns="45606" rIns="45606" bIns="45606" anchor="t"/>
          <a:lstStyle>
            <a:lvl1pPr defTabSz="912151">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8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28" name="Slide Number"/>
          <p:cNvSpPr txBox="1"/>
          <p:nvPr>
            <p:ph type="sldNum" sz="quarter" idx="2"/>
          </p:nvPr>
        </p:nvSpPr>
        <p:spPr>
          <a:xfrm>
            <a:off x="8385066" y="6245228"/>
            <a:ext cx="301742" cy="288658"/>
          </a:xfrm>
          <a:prstGeom prst="rect">
            <a:avLst/>
          </a:prstGeom>
        </p:spPr>
        <p:txBody>
          <a:bodyPr lIns="45637" tIns="45637" rIns="45637" bIns="45637" anchor="t"/>
          <a:lstStyle>
            <a:lvl1pPr defTabSz="912759">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35" name="Title Text"/>
          <p:cNvSpPr txBox="1"/>
          <p:nvPr>
            <p:ph type="title"/>
          </p:nvPr>
        </p:nvSpPr>
        <p:spPr>
          <a:xfrm>
            <a:off x="1792326" y="4800643"/>
            <a:ext cx="5486404" cy="566744"/>
          </a:xfrm>
          <a:prstGeom prst="rect">
            <a:avLst/>
          </a:prstGeom>
          <a:effectLst>
            <a:outerShdw sx="100000" sy="100000" kx="0" ky="0" algn="b" rotWithShape="0" blurRad="0" dist="17961" dir="2700000">
              <a:srgbClr val="FFFFFF"/>
            </a:outerShdw>
          </a:effectLst>
        </p:spPr>
        <p:txBody>
          <a:bodyPr lIns="45637" tIns="45637" rIns="45637" bIns="45637" anchor="b"/>
          <a:lstStyle>
            <a:lvl1pPr algn="l" defTabSz="912759">
              <a:defRPr b="1" sz="2000">
                <a:latin typeface="Arial"/>
                <a:ea typeface="Arial"/>
                <a:cs typeface="Arial"/>
                <a:sym typeface="Arial"/>
              </a:defRPr>
            </a:lvl1pPr>
          </a:lstStyle>
          <a:p>
            <a:pPr/>
            <a:r>
              <a:t>Title Text</a:t>
            </a:r>
          </a:p>
        </p:txBody>
      </p:sp>
      <p:sp>
        <p:nvSpPr>
          <p:cNvPr id="3736" name="Shape 759"/>
          <p:cNvSpPr/>
          <p:nvPr>
            <p:ph type="pic" sz="half" idx="21"/>
          </p:nvPr>
        </p:nvSpPr>
        <p:spPr>
          <a:xfrm>
            <a:off x="1792326" y="612775"/>
            <a:ext cx="5486404" cy="4114800"/>
          </a:xfrm>
          <a:prstGeom prst="rect">
            <a:avLst/>
          </a:prstGeom>
        </p:spPr>
        <p:txBody>
          <a:bodyPr lIns="91439" tIns="45719" rIns="91439" bIns="45719">
            <a:noAutofit/>
          </a:bodyPr>
          <a:lstStyle/>
          <a:p>
            <a:pPr/>
          </a:p>
        </p:txBody>
      </p:sp>
      <p:sp>
        <p:nvSpPr>
          <p:cNvPr id="3737" name="Body Level One…"/>
          <p:cNvSpPr txBox="1"/>
          <p:nvPr>
            <p:ph type="body" sz="quarter" idx="1"/>
          </p:nvPr>
        </p:nvSpPr>
        <p:spPr>
          <a:xfrm>
            <a:off x="1792326" y="5367349"/>
            <a:ext cx="5486404" cy="804868"/>
          </a:xfrm>
          <a:prstGeom prst="rect">
            <a:avLst/>
          </a:prstGeom>
        </p:spPr>
        <p:txBody>
          <a:bodyPr lIns="45637" tIns="45637" rIns="45637" bIns="45637"/>
          <a:lstStyle>
            <a:lvl1pPr marL="0" indent="0" defTabSz="912759">
              <a:spcBef>
                <a:spcPts val="300"/>
              </a:spcBef>
              <a:buSzTx/>
              <a:buFontTx/>
              <a:buNone/>
              <a:defRPr sz="1400">
                <a:latin typeface="Arial"/>
                <a:ea typeface="Arial"/>
                <a:cs typeface="Arial"/>
                <a:sym typeface="Arial"/>
              </a:defRPr>
            </a:lvl1pPr>
            <a:lvl2pPr marL="0" indent="0" defTabSz="912759">
              <a:spcBef>
                <a:spcPts val="300"/>
              </a:spcBef>
              <a:buSzTx/>
              <a:buFontTx/>
              <a:buNone/>
              <a:defRPr sz="1400">
                <a:latin typeface="Arial"/>
                <a:ea typeface="Arial"/>
                <a:cs typeface="Arial"/>
                <a:sym typeface="Arial"/>
              </a:defRPr>
            </a:lvl2pPr>
            <a:lvl3pPr marL="0" indent="0" defTabSz="912759">
              <a:spcBef>
                <a:spcPts val="300"/>
              </a:spcBef>
              <a:buSzTx/>
              <a:buFontTx/>
              <a:buNone/>
              <a:defRPr sz="1400">
                <a:latin typeface="Arial"/>
                <a:ea typeface="Arial"/>
                <a:cs typeface="Arial"/>
                <a:sym typeface="Arial"/>
              </a:defRPr>
            </a:lvl3pPr>
            <a:lvl4pPr marL="0" indent="0" defTabSz="912759">
              <a:spcBef>
                <a:spcPts val="300"/>
              </a:spcBef>
              <a:buSzTx/>
              <a:buFontTx/>
              <a:buNone/>
              <a:defRPr sz="1400">
                <a:latin typeface="Arial"/>
                <a:ea typeface="Arial"/>
                <a:cs typeface="Arial"/>
                <a:sym typeface="Arial"/>
              </a:defRPr>
            </a:lvl4pPr>
            <a:lvl5pPr marL="0" indent="0" defTabSz="912759">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738" name="Slide Number"/>
          <p:cNvSpPr txBox="1"/>
          <p:nvPr>
            <p:ph type="sldNum" sz="quarter" idx="2"/>
          </p:nvPr>
        </p:nvSpPr>
        <p:spPr>
          <a:xfrm>
            <a:off x="8385066" y="6245228"/>
            <a:ext cx="301742" cy="288658"/>
          </a:xfrm>
          <a:prstGeom prst="rect">
            <a:avLst/>
          </a:prstGeom>
        </p:spPr>
        <p:txBody>
          <a:bodyPr lIns="45637" tIns="45637" rIns="45637" bIns="45637" anchor="t"/>
          <a:lstStyle>
            <a:lvl1pPr defTabSz="912759">
              <a:spcBef>
                <a:spcPts val="8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45" name="Slide Number"/>
          <p:cNvSpPr txBox="1"/>
          <p:nvPr>
            <p:ph type="sldNum" sz="quarter" idx="2"/>
          </p:nvPr>
        </p:nvSpPr>
        <p:spPr>
          <a:xfrm>
            <a:off x="6426447" y="6356379"/>
            <a:ext cx="253511" cy="249095"/>
          </a:xfrm>
          <a:prstGeom prst="rect">
            <a:avLst/>
          </a:prstGeom>
        </p:spPr>
        <p:txBody>
          <a:bodyPr lIns="35647" tIns="35647" rIns="35647" bIns="35647" anchor="t"/>
          <a:lstStyle>
            <a:lvl1pPr algn="ctr" defTabSz="410008">
              <a:spcBef>
                <a:spcPts val="700"/>
              </a:spcBef>
              <a:defRPr>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Vertical Title and Text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52" name="Slide Number"/>
          <p:cNvSpPr txBox="1"/>
          <p:nvPr>
            <p:ph type="sldNum" sz="quarter" idx="2"/>
          </p:nvPr>
        </p:nvSpPr>
        <p:spPr>
          <a:xfrm>
            <a:off x="6426447" y="6356379"/>
            <a:ext cx="253511" cy="249095"/>
          </a:xfrm>
          <a:prstGeom prst="rect">
            <a:avLst/>
          </a:prstGeom>
        </p:spPr>
        <p:txBody>
          <a:bodyPr lIns="35647" tIns="35647" rIns="35647" bIns="35647" anchor="t"/>
          <a:lstStyle>
            <a:lvl1pPr algn="ctr" defTabSz="410008">
              <a:spcBef>
                <a:spcPts val="700"/>
              </a:spcBef>
              <a:defRPr>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0_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59"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12"/>
            <a:ext cx="4038600" cy="4525963"/>
          </a:xfrm>
          <a:prstGeom prst="rect">
            <a:avLst/>
          </a:prstGeom>
        </p:spPr>
        <p:txBody>
          <a:bodyPr/>
          <a:lstStyle>
            <a:lvl1pPr>
              <a:spcBef>
                <a:spcPts val="600"/>
              </a:spcBef>
              <a:defRPr sz="2800"/>
            </a:lvl1pPr>
            <a:lvl2pPr marL="790130" indent="-333187">
              <a:spcBef>
                <a:spcPts val="600"/>
              </a:spcBef>
              <a:defRPr sz="2800"/>
            </a:lvl2pPr>
            <a:lvl3pPr marL="1233741" indent="-319857">
              <a:spcBef>
                <a:spcPts val="600"/>
              </a:spcBef>
              <a:defRPr sz="2800"/>
            </a:lvl3pPr>
            <a:lvl4pPr marL="1726225" indent="-355397">
              <a:spcBef>
                <a:spcPts val="600"/>
              </a:spcBef>
              <a:defRPr sz="2800"/>
            </a:lvl4pPr>
            <a:lvl5pPr marL="2183172" indent="-355397">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353" name="Title Text"/>
          <p:cNvSpPr txBox="1"/>
          <p:nvPr>
            <p:ph type="title"/>
          </p:nvPr>
        </p:nvSpPr>
        <p:spPr>
          <a:xfrm>
            <a:off x="1828800" y="609600"/>
            <a:ext cx="5486400" cy="522288"/>
          </a:xfrm>
          <a:prstGeom prst="rect">
            <a:avLst/>
          </a:prstGeom>
        </p:spPr>
        <p:txBody>
          <a:bodyPr lIns="0" tIns="0" rIns="0" bIns="0" anchor="b"/>
          <a:lstStyle>
            <a:lvl1pPr defTabSz="914400">
              <a:defRPr sz="20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stStyle>
          <a:p>
            <a:pPr/>
            <a:r>
              <a:t>Title Text</a:t>
            </a:r>
          </a:p>
        </p:txBody>
      </p:sp>
      <p:sp>
        <p:nvSpPr>
          <p:cNvPr id="354" name="Picture Placeholder 2"/>
          <p:cNvSpPr/>
          <p:nvPr>
            <p:ph type="pic" sz="half" idx="21"/>
          </p:nvPr>
        </p:nvSpPr>
        <p:spPr>
          <a:xfrm>
            <a:off x="1828800" y="1831979"/>
            <a:ext cx="5486400" cy="3962402"/>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tIns="45719" rIns="91439" bIns="45719">
            <a:noAutofit/>
          </a:bodyPr>
          <a:lstStyle/>
          <a:p>
            <a:pPr/>
          </a:p>
        </p:txBody>
      </p:sp>
      <p:sp>
        <p:nvSpPr>
          <p:cNvPr id="355" name="Body Level One…"/>
          <p:cNvSpPr txBox="1"/>
          <p:nvPr>
            <p:ph type="body" sz="quarter" idx="1"/>
          </p:nvPr>
        </p:nvSpPr>
        <p:spPr>
          <a:xfrm>
            <a:off x="1828800" y="1166787"/>
            <a:ext cx="5486400" cy="530352"/>
          </a:xfrm>
          <a:prstGeom prst="rect">
            <a:avLst/>
          </a:prstGeom>
        </p:spPr>
        <p:txBody>
          <a:bodyPr lIns="45714" tIns="45714" rIns="45714" bIns="45714"/>
          <a:lstStyle>
            <a:lvl1pPr marL="0" indent="0" algn="ctr" defTabSz="914400">
              <a:spcBef>
                <a:spcPts val="300"/>
              </a:spcBef>
              <a:buSzTx/>
              <a:buFontTx/>
              <a:buNone/>
              <a:defRPr sz="1400">
                <a:solidFill>
                  <a:srgbClr val="FFFFFF"/>
                </a:solidFill>
                <a:latin typeface="Book Antiqua"/>
                <a:ea typeface="Book Antiqua"/>
                <a:cs typeface="Book Antiqua"/>
                <a:sym typeface="Book Antiqua"/>
              </a:defRPr>
            </a:lvl1pPr>
            <a:lvl2pPr marL="915772" indent="-330653" algn="ctr" defTabSz="914400">
              <a:spcBef>
                <a:spcPts val="300"/>
              </a:spcBef>
              <a:buSzPct val="80000"/>
              <a:buFontTx/>
              <a:buChar char="◼"/>
              <a:defRPr sz="1400">
                <a:solidFill>
                  <a:srgbClr val="FFFFFF"/>
                </a:solidFill>
                <a:latin typeface="Book Antiqua"/>
                <a:ea typeface="Book Antiqua"/>
                <a:cs typeface="Book Antiqua"/>
                <a:sym typeface="Book Antiqua"/>
              </a:defRPr>
            </a:lvl2pPr>
            <a:lvl3pPr marL="1225100" indent="-319988" algn="ctr" defTabSz="914400">
              <a:spcBef>
                <a:spcPts val="300"/>
              </a:spcBef>
              <a:buSzPct val="95000"/>
              <a:buFontTx/>
              <a:buChar char="▫"/>
              <a:defRPr sz="1400">
                <a:solidFill>
                  <a:srgbClr val="FFFFFF"/>
                </a:solidFill>
                <a:latin typeface="Book Antiqua"/>
                <a:ea typeface="Book Antiqua"/>
                <a:cs typeface="Book Antiqua"/>
                <a:sym typeface="Book Antiqua"/>
              </a:defRPr>
            </a:lvl3pPr>
            <a:lvl4pPr marL="1454680" indent="-284433" algn="ctr" defTabSz="914400">
              <a:spcBef>
                <a:spcPts val="300"/>
              </a:spcBef>
              <a:buFontTx/>
              <a:buChar char="­"/>
              <a:defRPr sz="1400">
                <a:solidFill>
                  <a:srgbClr val="FFFFFF"/>
                </a:solidFill>
                <a:latin typeface="Book Antiqua"/>
                <a:ea typeface="Book Antiqua"/>
                <a:cs typeface="Book Antiqua"/>
                <a:sym typeface="Book Antiqua"/>
              </a:defRPr>
            </a:lvl4pPr>
            <a:lvl5pPr marL="1646671" indent="-284433" algn="ctr" defTabSz="914400">
              <a:spcBef>
                <a:spcPts val="300"/>
              </a:spcBef>
              <a:buFontTx/>
              <a:buChar char="◾"/>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356"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4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66" name="Slide Number"/>
          <p:cNvSpPr txBox="1"/>
          <p:nvPr>
            <p:ph type="sldNum" sz="quarter" idx="2"/>
          </p:nvPr>
        </p:nvSpPr>
        <p:spPr>
          <a:xfrm>
            <a:off x="6279550" y="6221733"/>
            <a:ext cx="273653" cy="269237"/>
          </a:xfrm>
          <a:prstGeom prst="rect">
            <a:avLst/>
          </a:prstGeom>
        </p:spPr>
        <p:txBody>
          <a:bodyPr lIns="45718" tIns="45718" rIns="45718" bIns="45718"/>
          <a:lstStyle>
            <a:lvl1pPr>
              <a:spcBef>
                <a:spcPts val="700"/>
              </a:spcBef>
              <a:defRPr>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8_Custom Layout">
    <p:spTree>
      <p:nvGrpSpPr>
        <p:cNvPr id="1" name=""/>
        <p:cNvGrpSpPr/>
        <p:nvPr/>
      </p:nvGrpSpPr>
      <p:grpSpPr>
        <a:xfrm>
          <a:off x="0" y="0"/>
          <a:ext cx="0" cy="0"/>
          <a:chOff x="0" y="0"/>
          <a:chExt cx="0" cy="0"/>
        </a:xfrm>
      </p:grpSpPr>
      <p:grpSp>
        <p:nvGrpSpPr>
          <p:cNvPr id="3775" name="Group"/>
          <p:cNvGrpSpPr/>
          <p:nvPr/>
        </p:nvGrpSpPr>
        <p:grpSpPr>
          <a:xfrm>
            <a:off x="-7" y="-9629"/>
            <a:ext cx="3206821" cy="6877257"/>
            <a:chOff x="0" y="0"/>
            <a:chExt cx="3206819" cy="6877256"/>
          </a:xfrm>
        </p:grpSpPr>
        <p:sp>
          <p:nvSpPr>
            <p:cNvPr id="3773" name="Rectangle"/>
            <p:cNvSpPr/>
            <p:nvPr/>
          </p:nvSpPr>
          <p:spPr>
            <a:xfrm rot="10800000">
              <a:off x="2508104" y="-1"/>
              <a:ext cx="698716" cy="6877257"/>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774" name="Rectangle"/>
            <p:cNvSpPr/>
            <p:nvPr/>
          </p:nvSpPr>
          <p:spPr>
            <a:xfrm rot="10800000">
              <a:off x="-1" y="-1"/>
              <a:ext cx="2508105" cy="6877257"/>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776" name="Image"/>
          <p:cNvSpPr/>
          <p:nvPr>
            <p:ph type="pic" sz="half" idx="21"/>
          </p:nvPr>
        </p:nvSpPr>
        <p:spPr>
          <a:xfrm>
            <a:off x="557212" y="1400175"/>
            <a:ext cx="3343279" cy="4086229"/>
          </a:xfrm>
          <a:prstGeom prst="rect">
            <a:avLst/>
          </a:prstGeom>
        </p:spPr>
        <p:txBody>
          <a:bodyPr lIns="91439" tIns="45719" rIns="91439" bIns="45719">
            <a:noAutofit/>
          </a:bodyPr>
          <a:lstStyle/>
          <a:p>
            <a:pPr/>
          </a:p>
        </p:txBody>
      </p:sp>
      <p:sp>
        <p:nvSpPr>
          <p:cNvPr id="3777" name="Image"/>
          <p:cNvSpPr/>
          <p:nvPr>
            <p:ph type="pic" sz="quarter" idx="22"/>
          </p:nvPr>
        </p:nvSpPr>
        <p:spPr>
          <a:xfrm>
            <a:off x="6799257" y="2851443"/>
            <a:ext cx="1649423" cy="1396096"/>
          </a:xfrm>
          <a:prstGeom prst="rect">
            <a:avLst/>
          </a:prstGeom>
        </p:spPr>
        <p:txBody>
          <a:bodyPr lIns="91439" tIns="45719" rIns="91439" bIns="45719">
            <a:noAutofit/>
          </a:bodyPr>
          <a:lstStyle/>
          <a:p>
            <a:pPr/>
          </a:p>
        </p:txBody>
      </p:sp>
      <p:sp>
        <p:nvSpPr>
          <p:cNvPr id="377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9_Custom Layout">
    <p:spTree>
      <p:nvGrpSpPr>
        <p:cNvPr id="1" name=""/>
        <p:cNvGrpSpPr/>
        <p:nvPr/>
      </p:nvGrpSpPr>
      <p:grpSpPr>
        <a:xfrm>
          <a:off x="0" y="0"/>
          <a:ext cx="0" cy="0"/>
          <a:chOff x="0" y="0"/>
          <a:chExt cx="0" cy="0"/>
        </a:xfrm>
      </p:grpSpPr>
      <p:grpSp>
        <p:nvGrpSpPr>
          <p:cNvPr id="3787" name="Group"/>
          <p:cNvGrpSpPr/>
          <p:nvPr/>
        </p:nvGrpSpPr>
        <p:grpSpPr>
          <a:xfrm>
            <a:off x="-7" y="-27103"/>
            <a:ext cx="9155381" cy="6938483"/>
            <a:chOff x="0" y="0"/>
            <a:chExt cx="9155380" cy="6938481"/>
          </a:xfrm>
        </p:grpSpPr>
        <p:sp>
          <p:nvSpPr>
            <p:cNvPr id="3785" name="Rectangle"/>
            <p:cNvSpPr/>
            <p:nvPr/>
          </p:nvSpPr>
          <p:spPr>
            <a:xfrm rot="10800000">
              <a:off x="7096651" y="-1"/>
              <a:ext cx="2058728" cy="6938483"/>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786" name="Rectangle"/>
            <p:cNvSpPr/>
            <p:nvPr/>
          </p:nvSpPr>
          <p:spPr>
            <a:xfrm>
              <a:off x="-1" y="14705"/>
              <a:ext cx="598719" cy="6899203"/>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788" name="Image"/>
          <p:cNvSpPr/>
          <p:nvPr>
            <p:ph type="pic" sz="half" idx="21"/>
          </p:nvPr>
        </p:nvSpPr>
        <p:spPr>
          <a:xfrm>
            <a:off x="4848226" y="1385887"/>
            <a:ext cx="3738565" cy="3521870"/>
          </a:xfrm>
          <a:prstGeom prst="rect">
            <a:avLst/>
          </a:prstGeom>
        </p:spPr>
        <p:txBody>
          <a:bodyPr lIns="91439" tIns="45719" rIns="91439" bIns="45719">
            <a:noAutofit/>
          </a:bodyPr>
          <a:lstStyle/>
          <a:p>
            <a:pPr/>
          </a:p>
        </p:txBody>
      </p:sp>
      <p:sp>
        <p:nvSpPr>
          <p:cNvPr id="378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0_Custom Layout">
    <p:spTree>
      <p:nvGrpSpPr>
        <p:cNvPr id="1" name=""/>
        <p:cNvGrpSpPr/>
        <p:nvPr/>
      </p:nvGrpSpPr>
      <p:grpSpPr>
        <a:xfrm>
          <a:off x="0" y="0"/>
          <a:ext cx="0" cy="0"/>
          <a:chOff x="0" y="0"/>
          <a:chExt cx="0" cy="0"/>
        </a:xfrm>
      </p:grpSpPr>
      <p:sp>
        <p:nvSpPr>
          <p:cNvPr id="3796" name="Rectangle"/>
          <p:cNvSpPr/>
          <p:nvPr/>
        </p:nvSpPr>
        <p:spPr>
          <a:xfrm>
            <a:off x="-1" y="294679"/>
            <a:ext cx="9144001" cy="2057402"/>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797" name="Image"/>
          <p:cNvSpPr/>
          <p:nvPr>
            <p:ph type="pic" sz="half" idx="21"/>
          </p:nvPr>
        </p:nvSpPr>
        <p:spPr>
          <a:xfrm>
            <a:off x="816588" y="1543050"/>
            <a:ext cx="6662534" cy="2586042"/>
          </a:xfrm>
          <a:prstGeom prst="rect">
            <a:avLst/>
          </a:prstGeom>
        </p:spPr>
        <p:txBody>
          <a:bodyPr lIns="91439" tIns="45719" rIns="91439" bIns="45719">
            <a:noAutofit/>
          </a:bodyPr>
          <a:lstStyle/>
          <a:p>
            <a:pPr/>
          </a:p>
        </p:txBody>
      </p:sp>
      <p:sp>
        <p:nvSpPr>
          <p:cNvPr id="379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1_Custom Layout">
    <p:spTree>
      <p:nvGrpSpPr>
        <p:cNvPr id="1" name=""/>
        <p:cNvGrpSpPr/>
        <p:nvPr/>
      </p:nvGrpSpPr>
      <p:grpSpPr>
        <a:xfrm>
          <a:off x="0" y="0"/>
          <a:ext cx="0" cy="0"/>
          <a:chOff x="0" y="0"/>
          <a:chExt cx="0" cy="0"/>
        </a:xfrm>
      </p:grpSpPr>
      <p:grpSp>
        <p:nvGrpSpPr>
          <p:cNvPr id="3807" name="Group"/>
          <p:cNvGrpSpPr/>
          <p:nvPr/>
        </p:nvGrpSpPr>
        <p:grpSpPr>
          <a:xfrm>
            <a:off x="-8043" y="-7413"/>
            <a:ext cx="9158714" cy="6882794"/>
            <a:chOff x="0" y="-1"/>
            <a:chExt cx="9158714" cy="6882793"/>
          </a:xfrm>
        </p:grpSpPr>
        <p:sp>
          <p:nvSpPr>
            <p:cNvPr id="3805" name="Rectangle"/>
            <p:cNvSpPr/>
            <p:nvPr/>
          </p:nvSpPr>
          <p:spPr>
            <a:xfrm rot="10800000">
              <a:off x="149846" y="345"/>
              <a:ext cx="9008868" cy="2570452"/>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806" name="Rectangle"/>
            <p:cNvSpPr/>
            <p:nvPr/>
          </p:nvSpPr>
          <p:spPr>
            <a:xfrm rot="10800000">
              <a:off x="0" y="-2"/>
              <a:ext cx="1722548" cy="6882794"/>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808" name="Image"/>
          <p:cNvSpPr/>
          <p:nvPr>
            <p:ph type="pic" sz="quarter" idx="21"/>
          </p:nvPr>
        </p:nvSpPr>
        <p:spPr>
          <a:xfrm>
            <a:off x="585787" y="1900234"/>
            <a:ext cx="2286002" cy="2771782"/>
          </a:xfrm>
          <a:prstGeom prst="rect">
            <a:avLst/>
          </a:prstGeom>
        </p:spPr>
        <p:txBody>
          <a:bodyPr lIns="91439" tIns="45719" rIns="91439" bIns="45719">
            <a:noAutofit/>
          </a:bodyPr>
          <a:lstStyle/>
          <a:p>
            <a:pPr/>
          </a:p>
        </p:txBody>
      </p:sp>
      <p:sp>
        <p:nvSpPr>
          <p:cNvPr id="3809" name="Image"/>
          <p:cNvSpPr/>
          <p:nvPr>
            <p:ph type="pic" sz="quarter" idx="22"/>
          </p:nvPr>
        </p:nvSpPr>
        <p:spPr>
          <a:xfrm>
            <a:off x="6285117" y="1379677"/>
            <a:ext cx="2286006" cy="2771777"/>
          </a:xfrm>
          <a:prstGeom prst="rect">
            <a:avLst/>
          </a:prstGeom>
        </p:spPr>
        <p:txBody>
          <a:bodyPr lIns="91439" tIns="45719" rIns="91439" bIns="45719">
            <a:noAutofit/>
          </a:bodyPr>
          <a:lstStyle/>
          <a:p>
            <a:pPr/>
          </a:p>
        </p:txBody>
      </p:sp>
      <p:sp>
        <p:nvSpPr>
          <p:cNvPr id="381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2_Custom Layout">
    <p:spTree>
      <p:nvGrpSpPr>
        <p:cNvPr id="1" name=""/>
        <p:cNvGrpSpPr/>
        <p:nvPr/>
      </p:nvGrpSpPr>
      <p:grpSpPr>
        <a:xfrm>
          <a:off x="0" y="0"/>
          <a:ext cx="0" cy="0"/>
          <a:chOff x="0" y="0"/>
          <a:chExt cx="0" cy="0"/>
        </a:xfrm>
      </p:grpSpPr>
      <p:sp>
        <p:nvSpPr>
          <p:cNvPr id="3817" name="Rectangle"/>
          <p:cNvSpPr/>
          <p:nvPr/>
        </p:nvSpPr>
        <p:spPr>
          <a:xfrm>
            <a:off x="-1" y="-11075"/>
            <a:ext cx="9144001" cy="2057401"/>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818" name="Image"/>
          <p:cNvSpPr/>
          <p:nvPr>
            <p:ph type="pic" sz="quarter" idx="21"/>
          </p:nvPr>
        </p:nvSpPr>
        <p:spPr>
          <a:xfrm>
            <a:off x="619430" y="1368877"/>
            <a:ext cx="4247540" cy="2076900"/>
          </a:xfrm>
          <a:prstGeom prst="rect">
            <a:avLst/>
          </a:prstGeom>
        </p:spPr>
        <p:txBody>
          <a:bodyPr lIns="91439" tIns="45719" rIns="91439" bIns="45719">
            <a:noAutofit/>
          </a:bodyPr>
          <a:lstStyle/>
          <a:p>
            <a:pPr/>
          </a:p>
        </p:txBody>
      </p:sp>
      <p:sp>
        <p:nvSpPr>
          <p:cNvPr id="3819" name="Image"/>
          <p:cNvSpPr/>
          <p:nvPr>
            <p:ph type="pic" sz="quarter" idx="22"/>
          </p:nvPr>
        </p:nvSpPr>
        <p:spPr>
          <a:xfrm>
            <a:off x="4866968" y="3445776"/>
            <a:ext cx="1859910" cy="2057221"/>
          </a:xfrm>
          <a:prstGeom prst="rect">
            <a:avLst/>
          </a:prstGeom>
        </p:spPr>
        <p:txBody>
          <a:bodyPr lIns="91439" tIns="45719" rIns="91439" bIns="45719">
            <a:noAutofit/>
          </a:bodyPr>
          <a:lstStyle/>
          <a:p>
            <a:pPr/>
          </a:p>
        </p:txBody>
      </p:sp>
      <p:sp>
        <p:nvSpPr>
          <p:cNvPr id="3820" name="Rectangle"/>
          <p:cNvSpPr/>
          <p:nvPr/>
        </p:nvSpPr>
        <p:spPr>
          <a:xfrm>
            <a:off x="1" y="4809709"/>
            <a:ext cx="9144001" cy="2057403"/>
          </a:xfrm>
          <a:prstGeom prst="rect">
            <a:avLst/>
          </a:prstGeom>
          <a:solidFill>
            <a:srgbClr val="535353"/>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82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3_Custom Layout">
    <p:spTree>
      <p:nvGrpSpPr>
        <p:cNvPr id="1" name=""/>
        <p:cNvGrpSpPr/>
        <p:nvPr/>
      </p:nvGrpSpPr>
      <p:grpSpPr>
        <a:xfrm>
          <a:off x="0" y="0"/>
          <a:ext cx="0" cy="0"/>
          <a:chOff x="0" y="0"/>
          <a:chExt cx="0" cy="0"/>
        </a:xfrm>
      </p:grpSpPr>
      <p:sp>
        <p:nvSpPr>
          <p:cNvPr id="3828" name="Rectangle"/>
          <p:cNvSpPr/>
          <p:nvPr/>
        </p:nvSpPr>
        <p:spPr>
          <a:xfrm>
            <a:off x="0" y="857248"/>
            <a:ext cx="115728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829" name="Image"/>
          <p:cNvSpPr/>
          <p:nvPr>
            <p:ph type="pic" sz="quarter" idx="21"/>
          </p:nvPr>
        </p:nvSpPr>
        <p:spPr>
          <a:xfrm>
            <a:off x="557212" y="1378062"/>
            <a:ext cx="2643192" cy="4101878"/>
          </a:xfrm>
          <a:prstGeom prst="rect">
            <a:avLst/>
          </a:prstGeom>
        </p:spPr>
        <p:txBody>
          <a:bodyPr lIns="91439" tIns="45719" rIns="91439" bIns="45719">
            <a:noAutofit/>
          </a:bodyPr>
          <a:lstStyle/>
          <a:p>
            <a:pPr/>
          </a:p>
        </p:txBody>
      </p:sp>
      <p:sp>
        <p:nvSpPr>
          <p:cNvPr id="3830"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4_Custom Layout">
    <p:spTree>
      <p:nvGrpSpPr>
        <p:cNvPr id="1" name=""/>
        <p:cNvGrpSpPr/>
        <p:nvPr/>
      </p:nvGrpSpPr>
      <p:grpSpPr>
        <a:xfrm>
          <a:off x="0" y="0"/>
          <a:ext cx="0" cy="0"/>
          <a:chOff x="0" y="0"/>
          <a:chExt cx="0" cy="0"/>
        </a:xfrm>
      </p:grpSpPr>
      <p:grpSp>
        <p:nvGrpSpPr>
          <p:cNvPr id="3839" name="Group"/>
          <p:cNvGrpSpPr/>
          <p:nvPr/>
        </p:nvGrpSpPr>
        <p:grpSpPr>
          <a:xfrm>
            <a:off x="5522469" y="849979"/>
            <a:ext cx="3621537" cy="5150781"/>
            <a:chOff x="-1" y="-1"/>
            <a:chExt cx="3621535" cy="5150780"/>
          </a:xfrm>
        </p:grpSpPr>
        <p:sp>
          <p:nvSpPr>
            <p:cNvPr id="3837" name="Rectangle"/>
            <p:cNvSpPr/>
            <p:nvPr/>
          </p:nvSpPr>
          <p:spPr>
            <a:xfrm>
              <a:off x="-2" y="-2"/>
              <a:ext cx="698718" cy="5150781"/>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838" name="Rectangle"/>
            <p:cNvSpPr/>
            <p:nvPr/>
          </p:nvSpPr>
          <p:spPr>
            <a:xfrm>
              <a:off x="698713" y="-2"/>
              <a:ext cx="2922822" cy="5150781"/>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840" name="Image"/>
          <p:cNvSpPr/>
          <p:nvPr>
            <p:ph type="pic" sz="quarter" idx="21"/>
          </p:nvPr>
        </p:nvSpPr>
        <p:spPr>
          <a:xfrm>
            <a:off x="4174330" y="1388192"/>
            <a:ext cx="2761065" cy="4092681"/>
          </a:xfrm>
          <a:prstGeom prst="rect">
            <a:avLst/>
          </a:prstGeom>
        </p:spPr>
        <p:txBody>
          <a:bodyPr lIns="91439" tIns="45719" rIns="91439" bIns="45719">
            <a:noAutofit/>
          </a:bodyPr>
          <a:lstStyle/>
          <a:p>
            <a:pPr/>
          </a:p>
        </p:txBody>
      </p:sp>
      <p:sp>
        <p:nvSpPr>
          <p:cNvPr id="384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5_Custom Layout">
    <p:spTree>
      <p:nvGrpSpPr>
        <p:cNvPr id="1" name=""/>
        <p:cNvGrpSpPr/>
        <p:nvPr/>
      </p:nvGrpSpPr>
      <p:grpSpPr>
        <a:xfrm>
          <a:off x="0" y="0"/>
          <a:ext cx="0" cy="0"/>
          <a:chOff x="0" y="0"/>
          <a:chExt cx="0" cy="0"/>
        </a:xfrm>
      </p:grpSpPr>
      <p:sp>
        <p:nvSpPr>
          <p:cNvPr id="3848" name="Image"/>
          <p:cNvSpPr/>
          <p:nvPr>
            <p:ph type="pic" sz="half" idx="21"/>
          </p:nvPr>
        </p:nvSpPr>
        <p:spPr>
          <a:xfrm>
            <a:off x="619433" y="2442597"/>
            <a:ext cx="7919885" cy="1747689"/>
          </a:xfrm>
          <a:prstGeom prst="rect">
            <a:avLst/>
          </a:prstGeom>
        </p:spPr>
        <p:txBody>
          <a:bodyPr lIns="91439" tIns="45719" rIns="91439" bIns="45719">
            <a:noAutofit/>
          </a:bodyPr>
          <a:lstStyle/>
          <a:p>
            <a:pPr/>
          </a:p>
        </p:txBody>
      </p:sp>
      <p:sp>
        <p:nvSpPr>
          <p:cNvPr id="3849"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6_Custom Layout">
    <p:spTree>
      <p:nvGrpSpPr>
        <p:cNvPr id="1" name=""/>
        <p:cNvGrpSpPr/>
        <p:nvPr/>
      </p:nvGrpSpPr>
      <p:grpSpPr>
        <a:xfrm>
          <a:off x="0" y="0"/>
          <a:ext cx="0" cy="0"/>
          <a:chOff x="0" y="0"/>
          <a:chExt cx="0" cy="0"/>
        </a:xfrm>
      </p:grpSpPr>
      <p:sp>
        <p:nvSpPr>
          <p:cNvPr id="3856" name="Rectangle"/>
          <p:cNvSpPr/>
          <p:nvPr/>
        </p:nvSpPr>
        <p:spPr>
          <a:xfrm>
            <a:off x="1528684" y="857248"/>
            <a:ext cx="29315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857" name="Image"/>
          <p:cNvSpPr/>
          <p:nvPr>
            <p:ph type="pic" sz="quarter" idx="21"/>
          </p:nvPr>
        </p:nvSpPr>
        <p:spPr>
          <a:xfrm>
            <a:off x="2396087" y="1385887"/>
            <a:ext cx="2876004" cy="4114802"/>
          </a:xfrm>
          <a:prstGeom prst="rect">
            <a:avLst/>
          </a:prstGeom>
        </p:spPr>
        <p:txBody>
          <a:bodyPr lIns="91439" tIns="45719" rIns="91439" bIns="45719">
            <a:noAutofit/>
          </a:bodyPr>
          <a:lstStyle/>
          <a:p>
            <a:pPr/>
          </a:p>
        </p:txBody>
      </p:sp>
      <p:sp>
        <p:nvSpPr>
          <p:cNvPr id="385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363" name="Slide Number"/>
          <p:cNvSpPr txBox="1"/>
          <p:nvPr>
            <p:ph type="sldNum" sz="quarter" idx="2"/>
          </p:nvPr>
        </p:nvSpPr>
        <p:spPr>
          <a:xfrm>
            <a:off x="8521701" y="6597792"/>
            <a:ext cx="165101" cy="184027"/>
          </a:xfrm>
          <a:prstGeom prst="rect">
            <a:avLst/>
          </a:prstGeom>
        </p:spPr>
        <p:txBody>
          <a:bodyPr lIns="0" tIns="0" rIns="0" bIns="0" anchor="b"/>
          <a:lstStyle>
            <a:lvl1pPr>
              <a:spcBef>
                <a:spcPts val="1400"/>
              </a:spcBef>
              <a:defRPr>
                <a:solidFill>
                  <a:srgbClr val="FFFFFF"/>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7_Custom Layout">
    <p:spTree>
      <p:nvGrpSpPr>
        <p:cNvPr id="1" name=""/>
        <p:cNvGrpSpPr/>
        <p:nvPr/>
      </p:nvGrpSpPr>
      <p:grpSpPr>
        <a:xfrm>
          <a:off x="0" y="0"/>
          <a:ext cx="0" cy="0"/>
          <a:chOff x="0" y="0"/>
          <a:chExt cx="0" cy="0"/>
        </a:xfrm>
      </p:grpSpPr>
      <p:sp>
        <p:nvSpPr>
          <p:cNvPr id="3865" name="Rectangle"/>
          <p:cNvSpPr/>
          <p:nvPr/>
        </p:nvSpPr>
        <p:spPr>
          <a:xfrm>
            <a:off x="-22122" y="857247"/>
            <a:ext cx="1143001"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866" name="Image"/>
          <p:cNvSpPr/>
          <p:nvPr>
            <p:ph type="pic" sz="quarter" idx="21"/>
          </p:nvPr>
        </p:nvSpPr>
        <p:spPr>
          <a:xfrm>
            <a:off x="571498" y="1371600"/>
            <a:ext cx="3128480" cy="3563783"/>
          </a:xfrm>
          <a:prstGeom prst="rect">
            <a:avLst/>
          </a:prstGeom>
        </p:spPr>
        <p:txBody>
          <a:bodyPr lIns="91439" tIns="45719" rIns="91439" bIns="45719">
            <a:noAutofit/>
          </a:bodyPr>
          <a:lstStyle/>
          <a:p>
            <a:pPr/>
          </a:p>
        </p:txBody>
      </p:sp>
      <p:sp>
        <p:nvSpPr>
          <p:cNvPr id="386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8_Custom Layout">
    <p:spTree>
      <p:nvGrpSpPr>
        <p:cNvPr id="1" name=""/>
        <p:cNvGrpSpPr/>
        <p:nvPr/>
      </p:nvGrpSpPr>
      <p:grpSpPr>
        <a:xfrm>
          <a:off x="0" y="0"/>
          <a:ext cx="0" cy="0"/>
          <a:chOff x="0" y="0"/>
          <a:chExt cx="0" cy="0"/>
        </a:xfrm>
      </p:grpSpPr>
      <p:sp>
        <p:nvSpPr>
          <p:cNvPr id="3874" name="Rectangle"/>
          <p:cNvSpPr/>
          <p:nvPr/>
        </p:nvSpPr>
        <p:spPr>
          <a:xfrm>
            <a:off x="-1" y="857249"/>
            <a:ext cx="4008798" cy="728669"/>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875" name="Image"/>
          <p:cNvSpPr/>
          <p:nvPr>
            <p:ph type="pic" sz="quarter" idx="21"/>
          </p:nvPr>
        </p:nvSpPr>
        <p:spPr>
          <a:xfrm>
            <a:off x="577232" y="1366709"/>
            <a:ext cx="2880344" cy="2062292"/>
          </a:xfrm>
          <a:prstGeom prst="rect">
            <a:avLst/>
          </a:prstGeom>
        </p:spPr>
        <p:txBody>
          <a:bodyPr lIns="91439" tIns="45719" rIns="91439" bIns="45719">
            <a:noAutofit/>
          </a:bodyPr>
          <a:lstStyle/>
          <a:p>
            <a:pPr/>
          </a:p>
        </p:txBody>
      </p:sp>
      <p:sp>
        <p:nvSpPr>
          <p:cNvPr id="3876" name="Image"/>
          <p:cNvSpPr/>
          <p:nvPr>
            <p:ph type="pic" sz="quarter" idx="22"/>
          </p:nvPr>
        </p:nvSpPr>
        <p:spPr>
          <a:xfrm>
            <a:off x="6966308" y="1585912"/>
            <a:ext cx="1649060" cy="1670775"/>
          </a:xfrm>
          <a:prstGeom prst="rect">
            <a:avLst/>
          </a:prstGeom>
        </p:spPr>
        <p:txBody>
          <a:bodyPr lIns="91439" tIns="45719" rIns="91439" bIns="45719">
            <a:noAutofit/>
          </a:bodyPr>
          <a:lstStyle/>
          <a:p>
            <a:pPr/>
          </a:p>
        </p:txBody>
      </p:sp>
      <p:sp>
        <p:nvSpPr>
          <p:cNvPr id="3877" name="Image"/>
          <p:cNvSpPr/>
          <p:nvPr>
            <p:ph type="pic" sz="quarter" idx="23"/>
          </p:nvPr>
        </p:nvSpPr>
        <p:spPr>
          <a:xfrm>
            <a:off x="4008794" y="2763591"/>
            <a:ext cx="2406297" cy="2757841"/>
          </a:xfrm>
          <a:prstGeom prst="rect">
            <a:avLst/>
          </a:prstGeom>
        </p:spPr>
        <p:txBody>
          <a:bodyPr lIns="91439" tIns="45719" rIns="91439" bIns="45719">
            <a:noAutofit/>
          </a:bodyPr>
          <a:lstStyle/>
          <a:p>
            <a:pPr/>
          </a:p>
        </p:txBody>
      </p:sp>
      <p:sp>
        <p:nvSpPr>
          <p:cNvPr id="387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9_Custom Layout">
    <p:spTree>
      <p:nvGrpSpPr>
        <p:cNvPr id="1" name=""/>
        <p:cNvGrpSpPr/>
        <p:nvPr/>
      </p:nvGrpSpPr>
      <p:grpSpPr>
        <a:xfrm>
          <a:off x="0" y="0"/>
          <a:ext cx="0" cy="0"/>
          <a:chOff x="0" y="0"/>
          <a:chExt cx="0" cy="0"/>
        </a:xfrm>
      </p:grpSpPr>
      <p:sp>
        <p:nvSpPr>
          <p:cNvPr id="3885" name="Image"/>
          <p:cNvSpPr/>
          <p:nvPr>
            <p:ph type="pic" sz="quarter" idx="21"/>
          </p:nvPr>
        </p:nvSpPr>
        <p:spPr>
          <a:xfrm>
            <a:off x="597308" y="3445590"/>
            <a:ext cx="3119286" cy="2057405"/>
          </a:xfrm>
          <a:prstGeom prst="rect">
            <a:avLst/>
          </a:prstGeom>
        </p:spPr>
        <p:txBody>
          <a:bodyPr lIns="91439" tIns="45719" rIns="91439" bIns="45719">
            <a:noAutofit/>
          </a:bodyPr>
          <a:lstStyle/>
          <a:p>
            <a:pPr/>
          </a:p>
        </p:txBody>
      </p:sp>
      <p:sp>
        <p:nvSpPr>
          <p:cNvPr id="3886" name="Image"/>
          <p:cNvSpPr/>
          <p:nvPr>
            <p:ph type="pic" sz="quarter" idx="22"/>
          </p:nvPr>
        </p:nvSpPr>
        <p:spPr>
          <a:xfrm>
            <a:off x="3871452" y="1388192"/>
            <a:ext cx="2256504" cy="4114804"/>
          </a:xfrm>
          <a:prstGeom prst="rect">
            <a:avLst/>
          </a:prstGeom>
        </p:spPr>
        <p:txBody>
          <a:bodyPr lIns="91439" tIns="45719" rIns="91439" bIns="45719">
            <a:noAutofit/>
          </a:bodyPr>
          <a:lstStyle/>
          <a:p>
            <a:pPr/>
          </a:p>
        </p:txBody>
      </p:sp>
      <p:sp>
        <p:nvSpPr>
          <p:cNvPr id="3887" name="Image"/>
          <p:cNvSpPr/>
          <p:nvPr>
            <p:ph type="pic" sz="quarter" idx="23"/>
          </p:nvPr>
        </p:nvSpPr>
        <p:spPr>
          <a:xfrm>
            <a:off x="6282814" y="1388192"/>
            <a:ext cx="2256505" cy="2499021"/>
          </a:xfrm>
          <a:prstGeom prst="rect">
            <a:avLst/>
          </a:prstGeom>
        </p:spPr>
        <p:txBody>
          <a:bodyPr lIns="91439" tIns="45719" rIns="91439" bIns="45719">
            <a:noAutofit/>
          </a:bodyPr>
          <a:lstStyle/>
          <a:p>
            <a:pPr/>
          </a:p>
        </p:txBody>
      </p:sp>
      <p:sp>
        <p:nvSpPr>
          <p:cNvPr id="3888"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0_Custom Layout">
    <p:spTree>
      <p:nvGrpSpPr>
        <p:cNvPr id="1" name=""/>
        <p:cNvGrpSpPr/>
        <p:nvPr/>
      </p:nvGrpSpPr>
      <p:grpSpPr>
        <a:xfrm>
          <a:off x="0" y="0"/>
          <a:ext cx="0" cy="0"/>
          <a:chOff x="0" y="0"/>
          <a:chExt cx="0" cy="0"/>
        </a:xfrm>
      </p:grpSpPr>
      <p:grpSp>
        <p:nvGrpSpPr>
          <p:cNvPr id="3897" name="Group"/>
          <p:cNvGrpSpPr/>
          <p:nvPr/>
        </p:nvGrpSpPr>
        <p:grpSpPr>
          <a:xfrm>
            <a:off x="-4" y="857244"/>
            <a:ext cx="3985097" cy="5143514"/>
            <a:chOff x="-1" y="0"/>
            <a:chExt cx="3985095" cy="5143513"/>
          </a:xfrm>
        </p:grpSpPr>
        <p:sp>
          <p:nvSpPr>
            <p:cNvPr id="3895" name="Rectangle"/>
            <p:cNvSpPr/>
            <p:nvPr/>
          </p:nvSpPr>
          <p:spPr>
            <a:xfrm>
              <a:off x="3340678" y="-1"/>
              <a:ext cx="644417" cy="5143515"/>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896" name="Rectangle"/>
            <p:cNvSpPr/>
            <p:nvPr/>
          </p:nvSpPr>
          <p:spPr>
            <a:xfrm flipH="1">
              <a:off x="-2" y="-1"/>
              <a:ext cx="3341397" cy="5143515"/>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898" name="Image"/>
          <p:cNvSpPr/>
          <p:nvPr>
            <p:ph type="pic" sz="quarter" idx="21"/>
          </p:nvPr>
        </p:nvSpPr>
        <p:spPr>
          <a:xfrm>
            <a:off x="2786744" y="1366403"/>
            <a:ext cx="2416633" cy="1375070"/>
          </a:xfrm>
          <a:prstGeom prst="rect">
            <a:avLst/>
          </a:prstGeom>
        </p:spPr>
        <p:txBody>
          <a:bodyPr lIns="91439" tIns="45719" rIns="91439" bIns="45719">
            <a:noAutofit/>
          </a:bodyPr>
          <a:lstStyle/>
          <a:p>
            <a:pPr/>
          </a:p>
        </p:txBody>
      </p:sp>
      <p:sp>
        <p:nvSpPr>
          <p:cNvPr id="3899" name="Image"/>
          <p:cNvSpPr/>
          <p:nvPr>
            <p:ph type="pic" sz="quarter" idx="22"/>
          </p:nvPr>
        </p:nvSpPr>
        <p:spPr>
          <a:xfrm>
            <a:off x="2786744" y="2741465"/>
            <a:ext cx="2416633" cy="1375070"/>
          </a:xfrm>
          <a:prstGeom prst="rect">
            <a:avLst/>
          </a:prstGeom>
        </p:spPr>
        <p:txBody>
          <a:bodyPr lIns="91439" tIns="45719" rIns="91439" bIns="45719">
            <a:noAutofit/>
          </a:bodyPr>
          <a:lstStyle/>
          <a:p>
            <a:pPr/>
          </a:p>
        </p:txBody>
      </p:sp>
      <p:sp>
        <p:nvSpPr>
          <p:cNvPr id="3900" name="Image"/>
          <p:cNvSpPr/>
          <p:nvPr>
            <p:ph type="pic" sz="quarter" idx="23"/>
          </p:nvPr>
        </p:nvSpPr>
        <p:spPr>
          <a:xfrm>
            <a:off x="2786744" y="4116532"/>
            <a:ext cx="2416633" cy="1375069"/>
          </a:xfrm>
          <a:prstGeom prst="rect">
            <a:avLst/>
          </a:prstGeom>
        </p:spPr>
        <p:txBody>
          <a:bodyPr lIns="91439" tIns="45719" rIns="91439" bIns="45719">
            <a:noAutofit/>
          </a:bodyPr>
          <a:lstStyle/>
          <a:p>
            <a:pPr/>
          </a:p>
        </p:txBody>
      </p:sp>
      <p:sp>
        <p:nvSpPr>
          <p:cNvPr id="3901"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1_Custom Layout">
    <p:spTree>
      <p:nvGrpSpPr>
        <p:cNvPr id="1" name=""/>
        <p:cNvGrpSpPr/>
        <p:nvPr/>
      </p:nvGrpSpPr>
      <p:grpSpPr>
        <a:xfrm>
          <a:off x="0" y="0"/>
          <a:ext cx="0" cy="0"/>
          <a:chOff x="0" y="0"/>
          <a:chExt cx="0" cy="0"/>
        </a:xfrm>
      </p:grpSpPr>
      <p:sp>
        <p:nvSpPr>
          <p:cNvPr id="3908" name="Rectangle"/>
          <p:cNvSpPr/>
          <p:nvPr/>
        </p:nvSpPr>
        <p:spPr>
          <a:xfrm>
            <a:off x="8008373" y="849985"/>
            <a:ext cx="1135632" cy="515076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09" name="Image"/>
          <p:cNvSpPr/>
          <p:nvPr>
            <p:ph type="pic" sz="quarter" idx="21"/>
          </p:nvPr>
        </p:nvSpPr>
        <p:spPr>
          <a:xfrm>
            <a:off x="3747465" y="1593054"/>
            <a:ext cx="1518117" cy="1400179"/>
          </a:xfrm>
          <a:prstGeom prst="rect">
            <a:avLst/>
          </a:prstGeom>
        </p:spPr>
        <p:txBody>
          <a:bodyPr lIns="91439" tIns="45719" rIns="91439" bIns="45719">
            <a:noAutofit/>
          </a:bodyPr>
          <a:lstStyle/>
          <a:p>
            <a:pPr/>
          </a:p>
        </p:txBody>
      </p:sp>
      <p:sp>
        <p:nvSpPr>
          <p:cNvPr id="3910" name="Image"/>
          <p:cNvSpPr/>
          <p:nvPr>
            <p:ph type="pic" sz="quarter" idx="22"/>
          </p:nvPr>
        </p:nvSpPr>
        <p:spPr>
          <a:xfrm>
            <a:off x="5411063" y="1593054"/>
            <a:ext cx="1518117" cy="1400179"/>
          </a:xfrm>
          <a:prstGeom prst="rect">
            <a:avLst/>
          </a:prstGeom>
        </p:spPr>
        <p:txBody>
          <a:bodyPr lIns="91439" tIns="45719" rIns="91439" bIns="45719">
            <a:noAutofit/>
          </a:bodyPr>
          <a:lstStyle/>
          <a:p>
            <a:pPr/>
          </a:p>
        </p:txBody>
      </p:sp>
      <p:sp>
        <p:nvSpPr>
          <p:cNvPr id="3911" name="Image"/>
          <p:cNvSpPr/>
          <p:nvPr>
            <p:ph type="pic" sz="quarter" idx="23"/>
          </p:nvPr>
        </p:nvSpPr>
        <p:spPr>
          <a:xfrm>
            <a:off x="7074661" y="1593054"/>
            <a:ext cx="1518117" cy="1400179"/>
          </a:xfrm>
          <a:prstGeom prst="rect">
            <a:avLst/>
          </a:prstGeom>
        </p:spPr>
        <p:txBody>
          <a:bodyPr lIns="91439" tIns="45719" rIns="91439" bIns="45719">
            <a:noAutofit/>
          </a:bodyPr>
          <a:lstStyle/>
          <a:p>
            <a:pPr/>
          </a:p>
        </p:txBody>
      </p:sp>
      <p:sp>
        <p:nvSpPr>
          <p:cNvPr id="3912" name="Image"/>
          <p:cNvSpPr/>
          <p:nvPr>
            <p:ph type="pic" sz="quarter" idx="24"/>
          </p:nvPr>
        </p:nvSpPr>
        <p:spPr>
          <a:xfrm>
            <a:off x="3747465" y="3579016"/>
            <a:ext cx="1518117" cy="1400181"/>
          </a:xfrm>
          <a:prstGeom prst="rect">
            <a:avLst/>
          </a:prstGeom>
        </p:spPr>
        <p:txBody>
          <a:bodyPr lIns="91439" tIns="45719" rIns="91439" bIns="45719">
            <a:noAutofit/>
          </a:bodyPr>
          <a:lstStyle/>
          <a:p>
            <a:pPr/>
          </a:p>
        </p:txBody>
      </p:sp>
      <p:sp>
        <p:nvSpPr>
          <p:cNvPr id="3913" name="Image"/>
          <p:cNvSpPr/>
          <p:nvPr>
            <p:ph type="pic" sz="quarter" idx="25"/>
          </p:nvPr>
        </p:nvSpPr>
        <p:spPr>
          <a:xfrm>
            <a:off x="5411063" y="3579016"/>
            <a:ext cx="1518117" cy="1400181"/>
          </a:xfrm>
          <a:prstGeom prst="rect">
            <a:avLst/>
          </a:prstGeom>
        </p:spPr>
        <p:txBody>
          <a:bodyPr lIns="91439" tIns="45719" rIns="91439" bIns="45719">
            <a:noAutofit/>
          </a:bodyPr>
          <a:lstStyle/>
          <a:p>
            <a:pPr/>
          </a:p>
        </p:txBody>
      </p:sp>
      <p:sp>
        <p:nvSpPr>
          <p:cNvPr id="3914" name="Image"/>
          <p:cNvSpPr/>
          <p:nvPr>
            <p:ph type="pic" sz="quarter" idx="26"/>
          </p:nvPr>
        </p:nvSpPr>
        <p:spPr>
          <a:xfrm>
            <a:off x="7074661" y="3579016"/>
            <a:ext cx="1518117" cy="1400181"/>
          </a:xfrm>
          <a:prstGeom prst="rect">
            <a:avLst/>
          </a:prstGeom>
        </p:spPr>
        <p:txBody>
          <a:bodyPr lIns="91439" tIns="45719" rIns="91439" bIns="45719">
            <a:noAutofit/>
          </a:bodyPr>
          <a:lstStyle/>
          <a:p>
            <a:pPr/>
          </a:p>
        </p:txBody>
      </p:sp>
      <p:sp>
        <p:nvSpPr>
          <p:cNvPr id="391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2_Custom Layout">
    <p:spTree>
      <p:nvGrpSpPr>
        <p:cNvPr id="1" name=""/>
        <p:cNvGrpSpPr/>
        <p:nvPr/>
      </p:nvGrpSpPr>
      <p:grpSpPr>
        <a:xfrm>
          <a:off x="0" y="0"/>
          <a:ext cx="0" cy="0"/>
          <a:chOff x="0" y="0"/>
          <a:chExt cx="0" cy="0"/>
        </a:xfrm>
      </p:grpSpPr>
      <p:sp>
        <p:nvSpPr>
          <p:cNvPr id="3922" name="Rectangle"/>
          <p:cNvSpPr/>
          <p:nvPr/>
        </p:nvSpPr>
        <p:spPr>
          <a:xfrm>
            <a:off x="4187535" y="857248"/>
            <a:ext cx="1298868" cy="5143506"/>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23" name="Image"/>
          <p:cNvSpPr/>
          <p:nvPr>
            <p:ph type="pic" sz="quarter" idx="21"/>
          </p:nvPr>
        </p:nvSpPr>
        <p:spPr>
          <a:xfrm>
            <a:off x="542926" y="1378742"/>
            <a:ext cx="1843092" cy="3205721"/>
          </a:xfrm>
          <a:prstGeom prst="rect">
            <a:avLst/>
          </a:prstGeom>
        </p:spPr>
        <p:txBody>
          <a:bodyPr lIns="91439" tIns="45719" rIns="91439" bIns="45719">
            <a:noAutofit/>
          </a:bodyPr>
          <a:lstStyle/>
          <a:p>
            <a:pPr/>
          </a:p>
        </p:txBody>
      </p:sp>
      <p:sp>
        <p:nvSpPr>
          <p:cNvPr id="3924" name="Image"/>
          <p:cNvSpPr/>
          <p:nvPr>
            <p:ph type="pic" sz="quarter" idx="22"/>
          </p:nvPr>
        </p:nvSpPr>
        <p:spPr>
          <a:xfrm>
            <a:off x="2512454" y="1378742"/>
            <a:ext cx="2443166" cy="4100518"/>
          </a:xfrm>
          <a:prstGeom prst="rect">
            <a:avLst/>
          </a:prstGeom>
        </p:spPr>
        <p:txBody>
          <a:bodyPr lIns="91439" tIns="45719" rIns="91439" bIns="45719">
            <a:noAutofit/>
          </a:bodyPr>
          <a:lstStyle/>
          <a:p>
            <a:pPr/>
          </a:p>
        </p:txBody>
      </p:sp>
      <p:sp>
        <p:nvSpPr>
          <p:cNvPr id="392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3_Custom Layout">
    <p:spTree>
      <p:nvGrpSpPr>
        <p:cNvPr id="1" name=""/>
        <p:cNvGrpSpPr/>
        <p:nvPr/>
      </p:nvGrpSpPr>
      <p:grpSpPr>
        <a:xfrm>
          <a:off x="0" y="0"/>
          <a:ext cx="0" cy="0"/>
          <a:chOff x="0" y="0"/>
          <a:chExt cx="0" cy="0"/>
        </a:xfrm>
      </p:grpSpPr>
      <p:sp>
        <p:nvSpPr>
          <p:cNvPr id="3932" name="Image"/>
          <p:cNvSpPr/>
          <p:nvPr>
            <p:ph type="pic" sz="quarter" idx="21"/>
          </p:nvPr>
        </p:nvSpPr>
        <p:spPr>
          <a:xfrm>
            <a:off x="619433" y="3032867"/>
            <a:ext cx="1907135" cy="2270335"/>
          </a:xfrm>
          <a:prstGeom prst="rect">
            <a:avLst/>
          </a:prstGeom>
        </p:spPr>
        <p:txBody>
          <a:bodyPr lIns="91439" tIns="45719" rIns="91439" bIns="45719">
            <a:noAutofit/>
          </a:bodyPr>
          <a:lstStyle/>
          <a:p>
            <a:pPr/>
          </a:p>
        </p:txBody>
      </p:sp>
      <p:sp>
        <p:nvSpPr>
          <p:cNvPr id="3933" name="Image"/>
          <p:cNvSpPr/>
          <p:nvPr>
            <p:ph type="pic" sz="quarter" idx="22"/>
          </p:nvPr>
        </p:nvSpPr>
        <p:spPr>
          <a:xfrm>
            <a:off x="2623685" y="3032867"/>
            <a:ext cx="1907130" cy="2270333"/>
          </a:xfrm>
          <a:prstGeom prst="rect">
            <a:avLst/>
          </a:prstGeom>
        </p:spPr>
        <p:txBody>
          <a:bodyPr lIns="91439" tIns="45719" rIns="91439" bIns="45719">
            <a:noAutofit/>
          </a:bodyPr>
          <a:lstStyle/>
          <a:p>
            <a:pPr/>
          </a:p>
        </p:txBody>
      </p:sp>
      <p:sp>
        <p:nvSpPr>
          <p:cNvPr id="3934" name="Image"/>
          <p:cNvSpPr/>
          <p:nvPr>
            <p:ph type="pic" sz="quarter" idx="23"/>
          </p:nvPr>
        </p:nvSpPr>
        <p:spPr>
          <a:xfrm>
            <a:off x="4627936" y="1554801"/>
            <a:ext cx="1907135" cy="2270332"/>
          </a:xfrm>
          <a:prstGeom prst="rect">
            <a:avLst/>
          </a:prstGeom>
        </p:spPr>
        <p:txBody>
          <a:bodyPr lIns="91439" tIns="45719" rIns="91439" bIns="45719">
            <a:noAutofit/>
          </a:bodyPr>
          <a:lstStyle/>
          <a:p>
            <a:pPr/>
          </a:p>
        </p:txBody>
      </p:sp>
      <p:sp>
        <p:nvSpPr>
          <p:cNvPr id="3935" name="Image"/>
          <p:cNvSpPr/>
          <p:nvPr>
            <p:ph type="pic" sz="quarter" idx="24"/>
          </p:nvPr>
        </p:nvSpPr>
        <p:spPr>
          <a:xfrm>
            <a:off x="6632188" y="1554801"/>
            <a:ext cx="1907135" cy="2270332"/>
          </a:xfrm>
          <a:prstGeom prst="rect">
            <a:avLst/>
          </a:prstGeom>
        </p:spPr>
        <p:txBody>
          <a:bodyPr lIns="91439" tIns="45719" rIns="91439" bIns="45719">
            <a:noAutofit/>
          </a:bodyPr>
          <a:lstStyle/>
          <a:p>
            <a:pPr/>
          </a:p>
        </p:txBody>
      </p:sp>
      <p:sp>
        <p:nvSpPr>
          <p:cNvPr id="393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4_Custom Layout">
    <p:spTree>
      <p:nvGrpSpPr>
        <p:cNvPr id="1" name=""/>
        <p:cNvGrpSpPr/>
        <p:nvPr/>
      </p:nvGrpSpPr>
      <p:grpSpPr>
        <a:xfrm>
          <a:off x="0" y="0"/>
          <a:ext cx="0" cy="0"/>
          <a:chOff x="0" y="0"/>
          <a:chExt cx="0" cy="0"/>
        </a:xfrm>
      </p:grpSpPr>
      <p:sp>
        <p:nvSpPr>
          <p:cNvPr id="3943" name="Rectangle"/>
          <p:cNvSpPr/>
          <p:nvPr/>
        </p:nvSpPr>
        <p:spPr>
          <a:xfrm flipH="1">
            <a:off x="-3" y="857248"/>
            <a:ext cx="3229904" cy="5143506"/>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44" name="Image"/>
          <p:cNvSpPr/>
          <p:nvPr>
            <p:ph type="pic" sz="half" idx="21"/>
          </p:nvPr>
        </p:nvSpPr>
        <p:spPr>
          <a:xfrm>
            <a:off x="619433" y="1388191"/>
            <a:ext cx="4667866" cy="3097162"/>
          </a:xfrm>
          <a:prstGeom prst="rect">
            <a:avLst/>
          </a:prstGeom>
        </p:spPr>
        <p:txBody>
          <a:bodyPr lIns="91439" tIns="45719" rIns="91439" bIns="45719">
            <a:noAutofit/>
          </a:bodyPr>
          <a:lstStyle/>
          <a:p>
            <a:pPr/>
          </a:p>
        </p:txBody>
      </p:sp>
      <p:sp>
        <p:nvSpPr>
          <p:cNvPr id="394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5_Custom Layout">
    <p:spTree>
      <p:nvGrpSpPr>
        <p:cNvPr id="1" name=""/>
        <p:cNvGrpSpPr/>
        <p:nvPr/>
      </p:nvGrpSpPr>
      <p:grpSpPr>
        <a:xfrm>
          <a:off x="0" y="0"/>
          <a:ext cx="0" cy="0"/>
          <a:chOff x="0" y="0"/>
          <a:chExt cx="0" cy="0"/>
        </a:xfrm>
      </p:grpSpPr>
      <p:sp>
        <p:nvSpPr>
          <p:cNvPr id="3952" name="Rectangle"/>
          <p:cNvSpPr/>
          <p:nvPr/>
        </p:nvSpPr>
        <p:spPr>
          <a:xfrm>
            <a:off x="-1" y="857250"/>
            <a:ext cx="9144001" cy="1471614"/>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53" name="Image"/>
          <p:cNvSpPr/>
          <p:nvPr>
            <p:ph type="pic" sz="quarter" idx="21"/>
          </p:nvPr>
        </p:nvSpPr>
        <p:spPr>
          <a:xfrm>
            <a:off x="811622" y="1809750"/>
            <a:ext cx="2234385" cy="2941074"/>
          </a:xfrm>
          <a:prstGeom prst="rect">
            <a:avLst/>
          </a:prstGeom>
        </p:spPr>
        <p:txBody>
          <a:bodyPr lIns="91439" tIns="45719" rIns="91439" bIns="45719">
            <a:noAutofit/>
          </a:bodyPr>
          <a:lstStyle/>
          <a:p>
            <a:pPr/>
          </a:p>
        </p:txBody>
      </p:sp>
      <p:sp>
        <p:nvSpPr>
          <p:cNvPr id="3954" name="Image"/>
          <p:cNvSpPr/>
          <p:nvPr>
            <p:ph type="pic" sz="quarter" idx="22"/>
          </p:nvPr>
        </p:nvSpPr>
        <p:spPr>
          <a:xfrm>
            <a:off x="3454810" y="1809750"/>
            <a:ext cx="2234385" cy="2941074"/>
          </a:xfrm>
          <a:prstGeom prst="rect">
            <a:avLst/>
          </a:prstGeom>
        </p:spPr>
        <p:txBody>
          <a:bodyPr lIns="91439" tIns="45719" rIns="91439" bIns="45719">
            <a:noAutofit/>
          </a:bodyPr>
          <a:lstStyle/>
          <a:p>
            <a:pPr/>
          </a:p>
        </p:txBody>
      </p:sp>
      <p:sp>
        <p:nvSpPr>
          <p:cNvPr id="3955" name="Image"/>
          <p:cNvSpPr/>
          <p:nvPr>
            <p:ph type="pic" sz="quarter" idx="23"/>
          </p:nvPr>
        </p:nvSpPr>
        <p:spPr>
          <a:xfrm>
            <a:off x="6097997" y="1809750"/>
            <a:ext cx="2234386" cy="2941075"/>
          </a:xfrm>
          <a:prstGeom prst="rect">
            <a:avLst/>
          </a:prstGeom>
        </p:spPr>
        <p:txBody>
          <a:bodyPr lIns="91439" tIns="45719" rIns="91439" bIns="45719">
            <a:noAutofit/>
          </a:bodyPr>
          <a:lstStyle/>
          <a:p>
            <a:pPr/>
          </a:p>
        </p:txBody>
      </p:sp>
      <p:sp>
        <p:nvSpPr>
          <p:cNvPr id="395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6_Custom Layout">
    <p:spTree>
      <p:nvGrpSpPr>
        <p:cNvPr id="1" name=""/>
        <p:cNvGrpSpPr/>
        <p:nvPr/>
      </p:nvGrpSpPr>
      <p:grpSpPr>
        <a:xfrm>
          <a:off x="0" y="0"/>
          <a:ext cx="0" cy="0"/>
          <a:chOff x="0" y="0"/>
          <a:chExt cx="0" cy="0"/>
        </a:xfrm>
      </p:grpSpPr>
      <p:sp>
        <p:nvSpPr>
          <p:cNvPr id="3963" name="Rectangle"/>
          <p:cNvSpPr/>
          <p:nvPr/>
        </p:nvSpPr>
        <p:spPr>
          <a:xfrm rot="5400000">
            <a:off x="3743518" y="2097695"/>
            <a:ext cx="5143506" cy="2662617"/>
          </a:xfrm>
          <a:prstGeom prst="rect">
            <a:avLst/>
          </a:prstGeom>
          <a:solidFill>
            <a:srgbClr val="27407E"/>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64" name="Image"/>
          <p:cNvSpPr/>
          <p:nvPr>
            <p:ph type="pic" sz="quarter" idx="21"/>
          </p:nvPr>
        </p:nvSpPr>
        <p:spPr>
          <a:xfrm>
            <a:off x="4096430" y="1504603"/>
            <a:ext cx="3550151" cy="1924401"/>
          </a:xfrm>
          <a:prstGeom prst="rect">
            <a:avLst/>
          </a:prstGeom>
        </p:spPr>
        <p:txBody>
          <a:bodyPr lIns="91439" tIns="45719" rIns="91439" bIns="45719">
            <a:noAutofit/>
          </a:bodyPr>
          <a:lstStyle/>
          <a:p>
            <a:pPr/>
          </a:p>
        </p:txBody>
      </p:sp>
      <p:sp>
        <p:nvSpPr>
          <p:cNvPr id="3965" name="Image"/>
          <p:cNvSpPr/>
          <p:nvPr>
            <p:ph type="pic" sz="quarter" idx="22"/>
          </p:nvPr>
        </p:nvSpPr>
        <p:spPr>
          <a:xfrm>
            <a:off x="4983967" y="3429001"/>
            <a:ext cx="3550151" cy="1924400"/>
          </a:xfrm>
          <a:prstGeom prst="rect">
            <a:avLst/>
          </a:prstGeom>
        </p:spPr>
        <p:txBody>
          <a:bodyPr lIns="91439" tIns="45719" rIns="91439" bIns="45719">
            <a:noAutofit/>
          </a:bodyPr>
          <a:lstStyle/>
          <a:p>
            <a:pPr/>
          </a:p>
        </p:txBody>
      </p:sp>
      <p:sp>
        <p:nvSpPr>
          <p:cNvPr id="396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p:spTree>
      <p:nvGrpSpPr>
        <p:cNvPr id="1" name=""/>
        <p:cNvGrpSpPr/>
        <p:nvPr/>
      </p:nvGrpSpPr>
      <p:grpSpPr>
        <a:xfrm>
          <a:off x="0" y="0"/>
          <a:ext cx="0" cy="0"/>
          <a:chOff x="0" y="0"/>
          <a:chExt cx="0" cy="0"/>
        </a:xfrm>
      </p:grpSpPr>
      <p:sp>
        <p:nvSpPr>
          <p:cNvPr id="370"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7_Custom Layout">
    <p:spTree>
      <p:nvGrpSpPr>
        <p:cNvPr id="1" name=""/>
        <p:cNvGrpSpPr/>
        <p:nvPr/>
      </p:nvGrpSpPr>
      <p:grpSpPr>
        <a:xfrm>
          <a:off x="0" y="0"/>
          <a:ext cx="0" cy="0"/>
          <a:chOff x="0" y="0"/>
          <a:chExt cx="0" cy="0"/>
        </a:xfrm>
      </p:grpSpPr>
      <p:grpSp>
        <p:nvGrpSpPr>
          <p:cNvPr id="3975" name="Group"/>
          <p:cNvGrpSpPr/>
          <p:nvPr/>
        </p:nvGrpSpPr>
        <p:grpSpPr>
          <a:xfrm>
            <a:off x="5359182" y="849979"/>
            <a:ext cx="3784822" cy="5150781"/>
            <a:chOff x="0" y="-1"/>
            <a:chExt cx="3784821" cy="5150780"/>
          </a:xfrm>
        </p:grpSpPr>
        <p:sp>
          <p:nvSpPr>
            <p:cNvPr id="3973" name="Rectangle"/>
            <p:cNvSpPr/>
            <p:nvPr/>
          </p:nvSpPr>
          <p:spPr>
            <a:xfrm>
              <a:off x="-1" y="-2"/>
              <a:ext cx="698717" cy="5150781"/>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3974" name="Rectangle"/>
            <p:cNvSpPr/>
            <p:nvPr/>
          </p:nvSpPr>
          <p:spPr>
            <a:xfrm>
              <a:off x="698712" y="7264"/>
              <a:ext cx="3086109" cy="5143514"/>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3976" name="Image"/>
          <p:cNvSpPr/>
          <p:nvPr>
            <p:ph type="pic" sz="quarter" idx="21"/>
          </p:nvPr>
        </p:nvSpPr>
        <p:spPr>
          <a:xfrm>
            <a:off x="4070556" y="1388192"/>
            <a:ext cx="2898064" cy="4092681"/>
          </a:xfrm>
          <a:prstGeom prst="rect">
            <a:avLst/>
          </a:prstGeom>
        </p:spPr>
        <p:txBody>
          <a:bodyPr lIns="91439" tIns="45719" rIns="91439" bIns="45719">
            <a:noAutofit/>
          </a:bodyPr>
          <a:lstStyle/>
          <a:p>
            <a:pPr/>
          </a:p>
        </p:txBody>
      </p:sp>
      <p:sp>
        <p:nvSpPr>
          <p:cNvPr id="3977"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8_Custom Layout">
    <p:spTree>
      <p:nvGrpSpPr>
        <p:cNvPr id="1" name=""/>
        <p:cNvGrpSpPr/>
        <p:nvPr/>
      </p:nvGrpSpPr>
      <p:grpSpPr>
        <a:xfrm>
          <a:off x="0" y="0"/>
          <a:ext cx="0" cy="0"/>
          <a:chOff x="0" y="0"/>
          <a:chExt cx="0" cy="0"/>
        </a:xfrm>
      </p:grpSpPr>
      <p:sp>
        <p:nvSpPr>
          <p:cNvPr id="3984" name="Rectangle"/>
          <p:cNvSpPr/>
          <p:nvPr/>
        </p:nvSpPr>
        <p:spPr>
          <a:xfrm>
            <a:off x="571499" y="4081786"/>
            <a:ext cx="8001004" cy="1410320"/>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85" name="Image"/>
          <p:cNvSpPr/>
          <p:nvPr>
            <p:ph type="pic" sz="quarter" idx="21"/>
          </p:nvPr>
        </p:nvSpPr>
        <p:spPr>
          <a:xfrm>
            <a:off x="1266288" y="1471612"/>
            <a:ext cx="1678086" cy="3588588"/>
          </a:xfrm>
          <a:prstGeom prst="rect">
            <a:avLst/>
          </a:prstGeom>
        </p:spPr>
        <p:txBody>
          <a:bodyPr lIns="91439" tIns="45719" rIns="91439" bIns="45719">
            <a:noAutofit/>
          </a:bodyPr>
          <a:lstStyle/>
          <a:p>
            <a:pPr/>
          </a:p>
        </p:txBody>
      </p:sp>
      <p:sp>
        <p:nvSpPr>
          <p:cNvPr id="398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9_Custom Layout">
    <p:spTree>
      <p:nvGrpSpPr>
        <p:cNvPr id="1" name=""/>
        <p:cNvGrpSpPr/>
        <p:nvPr/>
      </p:nvGrpSpPr>
      <p:grpSpPr>
        <a:xfrm>
          <a:off x="0" y="0"/>
          <a:ext cx="0" cy="0"/>
          <a:chOff x="0" y="0"/>
          <a:chExt cx="0" cy="0"/>
        </a:xfrm>
      </p:grpSpPr>
      <p:sp>
        <p:nvSpPr>
          <p:cNvPr id="3993" name="Rectangle"/>
          <p:cNvSpPr/>
          <p:nvPr/>
        </p:nvSpPr>
        <p:spPr>
          <a:xfrm flipH="1" rot="16200000">
            <a:off x="3611973" y="-2754723"/>
            <a:ext cx="1920060" cy="9144002"/>
          </a:xfrm>
          <a:prstGeom prst="rect">
            <a:avLst/>
          </a:prstGeom>
          <a:solidFill>
            <a:srgbClr val="404040"/>
          </a:solidFill>
          <a:ln w="12700">
            <a:miter lim="400000"/>
          </a:ln>
        </p:spPr>
        <p:txBody>
          <a:bodyPr lIns="45719" rIns="45719" anchor="ctr"/>
          <a:lstStyle/>
          <a:p>
            <a:pPr>
              <a:defRPr sz="1600">
                <a:solidFill>
                  <a:srgbClr val="FFFFFF"/>
                </a:solidFill>
                <a:latin typeface="Serif"/>
                <a:ea typeface="Serif"/>
                <a:cs typeface="Serif"/>
                <a:sym typeface="Serif"/>
              </a:defRPr>
            </a:pPr>
          </a:p>
        </p:txBody>
      </p:sp>
      <p:sp>
        <p:nvSpPr>
          <p:cNvPr id="3994" name="Image"/>
          <p:cNvSpPr/>
          <p:nvPr>
            <p:ph type="pic" sz="quarter" idx="21"/>
          </p:nvPr>
        </p:nvSpPr>
        <p:spPr>
          <a:xfrm>
            <a:off x="5257432" y="1913888"/>
            <a:ext cx="2888678" cy="1828802"/>
          </a:xfrm>
          <a:prstGeom prst="rect">
            <a:avLst/>
          </a:prstGeom>
        </p:spPr>
        <p:txBody>
          <a:bodyPr lIns="91439" tIns="45719" rIns="91439" bIns="45719">
            <a:noAutofit/>
          </a:bodyPr>
          <a:lstStyle/>
          <a:p>
            <a:pPr/>
          </a:p>
        </p:txBody>
      </p:sp>
      <p:sp>
        <p:nvSpPr>
          <p:cNvPr id="3995"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0_Custom Layout">
    <p:spTree>
      <p:nvGrpSpPr>
        <p:cNvPr id="1" name=""/>
        <p:cNvGrpSpPr/>
        <p:nvPr/>
      </p:nvGrpSpPr>
      <p:grpSpPr>
        <a:xfrm>
          <a:off x="0" y="0"/>
          <a:ext cx="0" cy="0"/>
          <a:chOff x="0" y="0"/>
          <a:chExt cx="0" cy="0"/>
        </a:xfrm>
      </p:grpSpPr>
      <p:grpSp>
        <p:nvGrpSpPr>
          <p:cNvPr id="4004" name="Group"/>
          <p:cNvGrpSpPr/>
          <p:nvPr/>
        </p:nvGrpSpPr>
        <p:grpSpPr>
          <a:xfrm>
            <a:off x="-7" y="857243"/>
            <a:ext cx="3621538" cy="5150781"/>
            <a:chOff x="0" y="-1"/>
            <a:chExt cx="3621536" cy="5150780"/>
          </a:xfrm>
        </p:grpSpPr>
        <p:sp>
          <p:nvSpPr>
            <p:cNvPr id="4002" name="Rectangle"/>
            <p:cNvSpPr/>
            <p:nvPr/>
          </p:nvSpPr>
          <p:spPr>
            <a:xfrm flipH="1">
              <a:off x="2922819" y="-2"/>
              <a:ext cx="698718" cy="5150781"/>
            </a:xfrm>
            <a:prstGeom prst="rect">
              <a:avLst/>
            </a:prstGeom>
            <a:solidFill>
              <a:srgbClr val="27407E"/>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sp>
          <p:nvSpPr>
            <p:cNvPr id="4003" name="Rectangle"/>
            <p:cNvSpPr/>
            <p:nvPr/>
          </p:nvSpPr>
          <p:spPr>
            <a:xfrm flipH="1">
              <a:off x="-1" y="-2"/>
              <a:ext cx="2922824" cy="5150781"/>
            </a:xfrm>
            <a:prstGeom prst="rect">
              <a:avLst/>
            </a:prstGeom>
            <a:solidFill>
              <a:srgbClr val="404040"/>
            </a:solidFill>
            <a:ln w="12700" cap="flat">
              <a:noFill/>
              <a:miter lim="400000"/>
            </a:ln>
            <a:effectLst/>
          </p:spPr>
          <p:txBody>
            <a:bodyPr wrap="square" lIns="45719" tIns="45719" rIns="45719" bIns="45719" numCol="1" anchor="ctr">
              <a:noAutofit/>
            </a:bodyPr>
            <a:lstStyle/>
            <a:p>
              <a:pPr>
                <a:defRPr sz="1600">
                  <a:solidFill>
                    <a:srgbClr val="FFFFFF"/>
                  </a:solidFill>
                  <a:latin typeface="Serif"/>
                  <a:ea typeface="Serif"/>
                  <a:cs typeface="Serif"/>
                  <a:sym typeface="Serif"/>
                </a:defRPr>
              </a:pPr>
            </a:p>
          </p:txBody>
        </p:sp>
      </p:grpSp>
      <p:sp>
        <p:nvSpPr>
          <p:cNvPr id="4005" name="Image"/>
          <p:cNvSpPr/>
          <p:nvPr>
            <p:ph type="pic" sz="quarter" idx="21"/>
          </p:nvPr>
        </p:nvSpPr>
        <p:spPr>
          <a:xfrm>
            <a:off x="2295525" y="1762125"/>
            <a:ext cx="2543176" cy="3323417"/>
          </a:xfrm>
          <a:prstGeom prst="rect">
            <a:avLst/>
          </a:prstGeom>
        </p:spPr>
        <p:txBody>
          <a:bodyPr lIns="91439" tIns="45719" rIns="91439" bIns="45719">
            <a:noAutofit/>
          </a:bodyPr>
          <a:lstStyle/>
          <a:p>
            <a:pPr/>
          </a:p>
        </p:txBody>
      </p:sp>
      <p:sp>
        <p:nvSpPr>
          <p:cNvPr id="4006" name="Slide Number"/>
          <p:cNvSpPr txBox="1"/>
          <p:nvPr>
            <p:ph type="sldNum" sz="quarter" idx="2"/>
          </p:nvPr>
        </p:nvSpPr>
        <p:spPr>
          <a:xfrm>
            <a:off x="6287583" y="5493198"/>
            <a:ext cx="265622" cy="262633"/>
          </a:xfrm>
          <a:prstGeom prst="rect">
            <a:avLst/>
          </a:prstGeom>
        </p:spPr>
        <p:txBody>
          <a:bodyPr lIns="48766" tIns="48766" rIns="48766" bIns="48766"/>
          <a:lstStyle>
            <a:lvl1pPr>
              <a:spcBef>
                <a:spcPts val="600"/>
              </a:spcBef>
              <a:defRPr sz="1100">
                <a:solidFill>
                  <a:srgbClr val="8B8B8B"/>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Title Slide">
    <p:spTree>
      <p:nvGrpSpPr>
        <p:cNvPr id="1" name=""/>
        <p:cNvGrpSpPr/>
        <p:nvPr/>
      </p:nvGrpSpPr>
      <p:grpSpPr>
        <a:xfrm>
          <a:off x="0" y="0"/>
          <a:ext cx="0" cy="0"/>
          <a:chOff x="0" y="0"/>
          <a:chExt cx="0" cy="0"/>
        </a:xfrm>
      </p:grpSpPr>
      <p:sp>
        <p:nvSpPr>
          <p:cNvPr id="4013" name="Title Text"/>
          <p:cNvSpPr txBox="1"/>
          <p:nvPr>
            <p:ph type="title"/>
          </p:nvPr>
        </p:nvSpPr>
        <p:spPr>
          <a:xfrm>
            <a:off x="685800" y="1122362"/>
            <a:ext cx="7772400" cy="2387602"/>
          </a:xfrm>
          <a:prstGeom prst="rect">
            <a:avLst/>
          </a:prstGeom>
        </p:spPr>
        <p:txBody>
          <a:bodyPr lIns="45718" tIns="45718" rIns="45718" bIns="45718" anchor="b"/>
          <a:lstStyle>
            <a:lvl1pPr defTabSz="914353">
              <a:lnSpc>
                <a:spcPct val="90000"/>
              </a:lnSpc>
              <a:defRPr sz="6000"/>
            </a:lvl1pPr>
          </a:lstStyle>
          <a:p>
            <a:pPr/>
            <a:r>
              <a:t>Title Text</a:t>
            </a:r>
          </a:p>
        </p:txBody>
      </p:sp>
      <p:sp>
        <p:nvSpPr>
          <p:cNvPr id="4014" name="Body Level One…"/>
          <p:cNvSpPr txBox="1"/>
          <p:nvPr>
            <p:ph type="body" sz="quarter" idx="1"/>
          </p:nvPr>
        </p:nvSpPr>
        <p:spPr>
          <a:xfrm>
            <a:off x="1143000" y="3602037"/>
            <a:ext cx="6858000" cy="1655765"/>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015"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Title and Content">
    <p:spTree>
      <p:nvGrpSpPr>
        <p:cNvPr id="1" name=""/>
        <p:cNvGrpSpPr/>
        <p:nvPr/>
      </p:nvGrpSpPr>
      <p:grpSpPr>
        <a:xfrm>
          <a:off x="0" y="0"/>
          <a:ext cx="0" cy="0"/>
          <a:chOff x="0" y="0"/>
          <a:chExt cx="0" cy="0"/>
        </a:xfrm>
      </p:grpSpPr>
      <p:sp>
        <p:nvSpPr>
          <p:cNvPr id="4022"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023"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6"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024"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Section Header">
    <p:spTree>
      <p:nvGrpSpPr>
        <p:cNvPr id="1" name=""/>
        <p:cNvGrpSpPr/>
        <p:nvPr/>
      </p:nvGrpSpPr>
      <p:grpSpPr>
        <a:xfrm>
          <a:off x="0" y="0"/>
          <a:ext cx="0" cy="0"/>
          <a:chOff x="0" y="0"/>
          <a:chExt cx="0" cy="0"/>
        </a:xfrm>
      </p:grpSpPr>
      <p:sp>
        <p:nvSpPr>
          <p:cNvPr id="4031" name="Title Text"/>
          <p:cNvSpPr txBox="1"/>
          <p:nvPr>
            <p:ph type="title"/>
          </p:nvPr>
        </p:nvSpPr>
        <p:spPr>
          <a:xfrm>
            <a:off x="623887" y="1709739"/>
            <a:ext cx="7886703" cy="2852737"/>
          </a:xfrm>
          <a:prstGeom prst="rect">
            <a:avLst/>
          </a:prstGeom>
        </p:spPr>
        <p:txBody>
          <a:bodyPr lIns="45718" tIns="45718" rIns="45718" bIns="45718" anchor="b"/>
          <a:lstStyle>
            <a:lvl1pPr algn="l" defTabSz="914353">
              <a:lnSpc>
                <a:spcPct val="90000"/>
              </a:lnSpc>
              <a:defRPr sz="6000"/>
            </a:lvl1pPr>
          </a:lstStyle>
          <a:p>
            <a:pPr/>
            <a:r>
              <a:t>Title Text</a:t>
            </a:r>
          </a:p>
        </p:txBody>
      </p:sp>
      <p:sp>
        <p:nvSpPr>
          <p:cNvPr id="4032" name="Body Level One…"/>
          <p:cNvSpPr txBox="1"/>
          <p:nvPr>
            <p:ph type="body" sz="quarter" idx="1"/>
          </p:nvPr>
        </p:nvSpPr>
        <p:spPr>
          <a:xfrm>
            <a:off x="623887" y="4589464"/>
            <a:ext cx="7886703" cy="1500190"/>
          </a:xfrm>
          <a:prstGeom prst="rect">
            <a:avLst/>
          </a:prstGeom>
        </p:spPr>
        <p:txBody>
          <a:bodyPr lIns="45718" tIns="45718" rIns="45718" bIns="45718"/>
          <a:lstStyle>
            <a:lvl1pPr marL="0" indent="0" defTabSz="914353">
              <a:lnSpc>
                <a:spcPct val="90000"/>
              </a:lnSpc>
              <a:spcBef>
                <a:spcPts val="1000"/>
              </a:spcBef>
              <a:buSzTx/>
              <a:buFontTx/>
              <a:buNone/>
              <a:defRPr sz="2400"/>
            </a:lvl1pPr>
            <a:lvl2pPr marL="0" indent="0" defTabSz="914353">
              <a:lnSpc>
                <a:spcPct val="90000"/>
              </a:lnSpc>
              <a:spcBef>
                <a:spcPts val="1000"/>
              </a:spcBef>
              <a:buSzTx/>
              <a:buFontTx/>
              <a:buNone/>
              <a:defRPr sz="2400"/>
            </a:lvl2pPr>
            <a:lvl3pPr marL="0" indent="0" defTabSz="914353">
              <a:lnSpc>
                <a:spcPct val="90000"/>
              </a:lnSpc>
              <a:spcBef>
                <a:spcPts val="1000"/>
              </a:spcBef>
              <a:buSzTx/>
              <a:buFontTx/>
              <a:buNone/>
              <a:defRPr sz="2400"/>
            </a:lvl3pPr>
            <a:lvl4pPr marL="0" indent="0" defTabSz="914353">
              <a:lnSpc>
                <a:spcPct val="90000"/>
              </a:lnSpc>
              <a:spcBef>
                <a:spcPts val="1000"/>
              </a:spcBef>
              <a:buSzTx/>
              <a:buFontTx/>
              <a:buNone/>
              <a:defRPr sz="2400"/>
            </a:lvl4pPr>
            <a:lvl5pPr marL="0" indent="0"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033"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wo Content">
    <p:spTree>
      <p:nvGrpSpPr>
        <p:cNvPr id="1" name=""/>
        <p:cNvGrpSpPr/>
        <p:nvPr/>
      </p:nvGrpSpPr>
      <p:grpSpPr>
        <a:xfrm>
          <a:off x="0" y="0"/>
          <a:ext cx="0" cy="0"/>
          <a:chOff x="0" y="0"/>
          <a:chExt cx="0" cy="0"/>
        </a:xfrm>
      </p:grpSpPr>
      <p:sp>
        <p:nvSpPr>
          <p:cNvPr id="4040"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041" name="Body Level One…"/>
          <p:cNvSpPr txBox="1"/>
          <p:nvPr>
            <p:ph type="body" sz="half" idx="1"/>
          </p:nvPr>
        </p:nvSpPr>
        <p:spPr>
          <a:xfrm>
            <a:off x="628650" y="1825625"/>
            <a:ext cx="38862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6"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042"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Comparison">
    <p:spTree>
      <p:nvGrpSpPr>
        <p:cNvPr id="1" name=""/>
        <p:cNvGrpSpPr/>
        <p:nvPr/>
      </p:nvGrpSpPr>
      <p:grpSpPr>
        <a:xfrm>
          <a:off x="0" y="0"/>
          <a:ext cx="0" cy="0"/>
          <a:chOff x="0" y="0"/>
          <a:chExt cx="0" cy="0"/>
        </a:xfrm>
      </p:grpSpPr>
      <p:sp>
        <p:nvSpPr>
          <p:cNvPr id="4049" name="Title Text"/>
          <p:cNvSpPr txBox="1"/>
          <p:nvPr>
            <p:ph type="title"/>
          </p:nvPr>
        </p:nvSpPr>
        <p:spPr>
          <a:xfrm>
            <a:off x="629841" y="365125"/>
            <a:ext cx="7886703" cy="1325566"/>
          </a:xfrm>
          <a:prstGeom prst="rect">
            <a:avLst/>
          </a:prstGeom>
        </p:spPr>
        <p:txBody>
          <a:bodyPr lIns="45718" tIns="45718" rIns="45718" bIns="45718"/>
          <a:lstStyle>
            <a:lvl1pPr algn="l" defTabSz="914353">
              <a:lnSpc>
                <a:spcPct val="90000"/>
              </a:lnSpc>
            </a:lvl1pPr>
          </a:lstStyle>
          <a:p>
            <a:pPr/>
            <a:r>
              <a:t>Title Text</a:t>
            </a:r>
          </a:p>
        </p:txBody>
      </p:sp>
      <p:sp>
        <p:nvSpPr>
          <p:cNvPr id="4050" name="Body Level One…"/>
          <p:cNvSpPr txBox="1"/>
          <p:nvPr>
            <p:ph type="body" sz="quarter" idx="1"/>
          </p:nvPr>
        </p:nvSpPr>
        <p:spPr>
          <a:xfrm>
            <a:off x="629841" y="1681164"/>
            <a:ext cx="3868343" cy="823915"/>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051" name="Text Placeholder 4"/>
          <p:cNvSpPr/>
          <p:nvPr>
            <p:ph type="body" sz="quarter" idx="21"/>
          </p:nvPr>
        </p:nvSpPr>
        <p:spPr>
          <a:xfrm>
            <a:off x="4629150" y="1681164"/>
            <a:ext cx="3887393"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4052"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Title Only">
    <p:spTree>
      <p:nvGrpSpPr>
        <p:cNvPr id="1" name=""/>
        <p:cNvGrpSpPr/>
        <p:nvPr/>
      </p:nvGrpSpPr>
      <p:grpSpPr>
        <a:xfrm>
          <a:off x="0" y="0"/>
          <a:ext cx="0" cy="0"/>
          <a:chOff x="0" y="0"/>
          <a:chExt cx="0" cy="0"/>
        </a:xfrm>
      </p:grpSpPr>
      <p:sp>
        <p:nvSpPr>
          <p:cNvPr id="4059"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060"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377"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Blank">
    <p:spTree>
      <p:nvGrpSpPr>
        <p:cNvPr id="1" name=""/>
        <p:cNvGrpSpPr/>
        <p:nvPr/>
      </p:nvGrpSpPr>
      <p:grpSpPr>
        <a:xfrm>
          <a:off x="0" y="0"/>
          <a:ext cx="0" cy="0"/>
          <a:chOff x="0" y="0"/>
          <a:chExt cx="0" cy="0"/>
        </a:xfrm>
      </p:grpSpPr>
      <p:sp>
        <p:nvSpPr>
          <p:cNvPr id="4067"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Content with Caption">
    <p:spTree>
      <p:nvGrpSpPr>
        <p:cNvPr id="1" name=""/>
        <p:cNvGrpSpPr/>
        <p:nvPr/>
      </p:nvGrpSpPr>
      <p:grpSpPr>
        <a:xfrm>
          <a:off x="0" y="0"/>
          <a:ext cx="0" cy="0"/>
          <a:chOff x="0" y="0"/>
          <a:chExt cx="0" cy="0"/>
        </a:xfrm>
      </p:grpSpPr>
      <p:sp>
        <p:nvSpPr>
          <p:cNvPr id="4074"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4075" name="Body Level One…"/>
          <p:cNvSpPr txBox="1"/>
          <p:nvPr>
            <p:ph type="body" sz="half" idx="1"/>
          </p:nvPr>
        </p:nvSpPr>
        <p:spPr>
          <a:xfrm>
            <a:off x="3887392" y="987425"/>
            <a:ext cx="4629153" cy="4873627"/>
          </a:xfrm>
          <a:prstGeom prst="rect">
            <a:avLst/>
          </a:prstGeom>
        </p:spPr>
        <p:txBody>
          <a:bodyPr lIns="45718" tIns="45718" rIns="45718" bIns="45718"/>
          <a:lstStyle>
            <a:lvl1pPr marL="228588" indent="-228588" defTabSz="914353">
              <a:lnSpc>
                <a:spcPct val="90000"/>
              </a:lnSpc>
              <a:spcBef>
                <a:spcPts val="1000"/>
              </a:spcBef>
            </a:lvl1pPr>
            <a:lvl2pPr marL="718421" indent="-261243" defTabSz="914353">
              <a:lnSpc>
                <a:spcPct val="90000"/>
              </a:lnSpc>
              <a:spcBef>
                <a:spcPts val="1000"/>
              </a:spcBef>
              <a:buChar char="•"/>
            </a:lvl2pPr>
            <a:lvl3pPr marL="1219137" indent="-304784" defTabSz="914353">
              <a:lnSpc>
                <a:spcPct val="90000"/>
              </a:lnSpc>
              <a:spcBef>
                <a:spcPts val="1000"/>
              </a:spcBef>
            </a:lvl3pPr>
            <a:lvl4pPr marL="1737271" indent="-365741" defTabSz="914353">
              <a:lnSpc>
                <a:spcPct val="90000"/>
              </a:lnSpc>
              <a:spcBef>
                <a:spcPts val="1000"/>
              </a:spcBef>
              <a:buChar char="•"/>
            </a:lvl4pPr>
            <a:lvl5pPr marL="2194448" indent="-365741"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4076" name="Text Placeholder 3"/>
          <p:cNvSpPr/>
          <p:nvPr>
            <p:ph type="body" sz="quarter" idx="21"/>
          </p:nvPr>
        </p:nvSpPr>
        <p:spPr>
          <a:xfrm>
            <a:off x="629839" y="2057400"/>
            <a:ext cx="2949183"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4077"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Picture with Caption">
    <p:spTree>
      <p:nvGrpSpPr>
        <p:cNvPr id="1" name=""/>
        <p:cNvGrpSpPr/>
        <p:nvPr/>
      </p:nvGrpSpPr>
      <p:grpSpPr>
        <a:xfrm>
          <a:off x="0" y="0"/>
          <a:ext cx="0" cy="0"/>
          <a:chOff x="0" y="0"/>
          <a:chExt cx="0" cy="0"/>
        </a:xfrm>
      </p:grpSpPr>
      <p:sp>
        <p:nvSpPr>
          <p:cNvPr id="4084"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4085" name="Picture Placeholder 2"/>
          <p:cNvSpPr/>
          <p:nvPr>
            <p:ph type="pic" sz="half" idx="21"/>
          </p:nvPr>
        </p:nvSpPr>
        <p:spPr>
          <a:xfrm>
            <a:off x="3887392" y="987425"/>
            <a:ext cx="4629153" cy="4873627"/>
          </a:xfrm>
          <a:prstGeom prst="rect">
            <a:avLst/>
          </a:prstGeom>
        </p:spPr>
        <p:txBody>
          <a:bodyPr lIns="91439" tIns="45719" rIns="91439" bIns="45719">
            <a:noAutofit/>
          </a:bodyPr>
          <a:lstStyle/>
          <a:p>
            <a:pPr/>
          </a:p>
        </p:txBody>
      </p:sp>
      <p:sp>
        <p:nvSpPr>
          <p:cNvPr id="4086"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087" name="Slide Number"/>
          <p:cNvSpPr txBox="1"/>
          <p:nvPr>
            <p:ph type="sldNum" sz="quarter" idx="2"/>
          </p:nvPr>
        </p:nvSpPr>
        <p:spPr>
          <a:xfrm>
            <a:off x="8258815" y="6401182"/>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094" name="Slide Number"/>
          <p:cNvSpPr txBox="1"/>
          <p:nvPr>
            <p:ph type="sldNum" sz="quarter" idx="2"/>
          </p:nvPr>
        </p:nvSpPr>
        <p:spPr>
          <a:xfrm>
            <a:off x="0" y="0"/>
            <a:ext cx="408899" cy="421350"/>
          </a:xfrm>
          <a:prstGeom prst="rect">
            <a:avLst/>
          </a:prstGeom>
        </p:spPr>
        <p:txBody>
          <a:bodyPr lIns="45699" tIns="45699" rIns="45699" bIns="45699" anchor="t"/>
          <a:lstStyle>
            <a:lvl1pPr algn="l">
              <a:spcBef>
                <a:spcPts val="1400"/>
              </a:spcBef>
              <a:defRPr sz="2400">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Title Slide">
    <p:spTree>
      <p:nvGrpSpPr>
        <p:cNvPr id="1" name=""/>
        <p:cNvGrpSpPr/>
        <p:nvPr/>
      </p:nvGrpSpPr>
      <p:grpSpPr>
        <a:xfrm>
          <a:off x="0" y="0"/>
          <a:ext cx="0" cy="0"/>
          <a:chOff x="0" y="0"/>
          <a:chExt cx="0" cy="0"/>
        </a:xfrm>
      </p:grpSpPr>
      <p:sp>
        <p:nvSpPr>
          <p:cNvPr id="4101" name="Title Text"/>
          <p:cNvSpPr txBox="1"/>
          <p:nvPr>
            <p:ph type="title"/>
          </p:nvPr>
        </p:nvSpPr>
        <p:spPr>
          <a:xfrm>
            <a:off x="685800" y="1122362"/>
            <a:ext cx="7772400" cy="2387603"/>
          </a:xfrm>
          <a:prstGeom prst="rect">
            <a:avLst/>
          </a:prstGeom>
        </p:spPr>
        <p:txBody>
          <a:bodyPr lIns="45718" tIns="45718" rIns="45718" bIns="45718" anchor="b"/>
          <a:lstStyle>
            <a:lvl1pPr defTabSz="870829">
              <a:lnSpc>
                <a:spcPct val="90000"/>
              </a:lnSpc>
              <a:defRPr sz="5700"/>
            </a:lvl1pPr>
          </a:lstStyle>
          <a:p>
            <a:pPr/>
            <a:r>
              <a:t>Title Text</a:t>
            </a:r>
          </a:p>
        </p:txBody>
      </p:sp>
      <p:sp>
        <p:nvSpPr>
          <p:cNvPr id="4102" name="Body Level One…"/>
          <p:cNvSpPr txBox="1"/>
          <p:nvPr>
            <p:ph type="body" sz="quarter" idx="1"/>
          </p:nvPr>
        </p:nvSpPr>
        <p:spPr>
          <a:xfrm>
            <a:off x="1143000" y="3602039"/>
            <a:ext cx="6858000" cy="1655762"/>
          </a:xfrm>
          <a:prstGeom prst="rect">
            <a:avLst/>
          </a:prstGeom>
        </p:spPr>
        <p:txBody>
          <a:bodyPr lIns="45718" tIns="45718" rIns="45718" bIns="45718"/>
          <a:lstStyle>
            <a:lvl1pPr marL="0" indent="0" algn="ctr" defTabSz="870829">
              <a:lnSpc>
                <a:spcPct val="90000"/>
              </a:lnSpc>
              <a:spcBef>
                <a:spcPts val="900"/>
              </a:spcBef>
              <a:buSzTx/>
              <a:buFontTx/>
              <a:buNone/>
              <a:defRPr sz="2200"/>
            </a:lvl1pPr>
            <a:lvl2pPr marL="0" indent="0" algn="ctr" defTabSz="870829">
              <a:lnSpc>
                <a:spcPct val="90000"/>
              </a:lnSpc>
              <a:spcBef>
                <a:spcPts val="900"/>
              </a:spcBef>
              <a:buSzTx/>
              <a:buFontTx/>
              <a:buNone/>
              <a:defRPr sz="2200"/>
            </a:lvl2pPr>
            <a:lvl3pPr marL="0" indent="0" algn="ctr" defTabSz="870829">
              <a:lnSpc>
                <a:spcPct val="90000"/>
              </a:lnSpc>
              <a:spcBef>
                <a:spcPts val="900"/>
              </a:spcBef>
              <a:buSzTx/>
              <a:buFontTx/>
              <a:buNone/>
              <a:defRPr sz="2200"/>
            </a:lvl3pPr>
            <a:lvl4pPr marL="0" indent="0" algn="ctr" defTabSz="870829">
              <a:lnSpc>
                <a:spcPct val="90000"/>
              </a:lnSpc>
              <a:spcBef>
                <a:spcPts val="900"/>
              </a:spcBef>
              <a:buSzTx/>
              <a:buFontTx/>
              <a:buNone/>
              <a:defRPr sz="2200"/>
            </a:lvl4pPr>
            <a:lvl5pPr marL="0" indent="0" algn="ctr" defTabSz="870829">
              <a:lnSpc>
                <a:spcPct val="90000"/>
              </a:lnSpc>
              <a:spcBef>
                <a:spcPts val="90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4103"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Title and Content">
    <p:spTree>
      <p:nvGrpSpPr>
        <p:cNvPr id="1" name=""/>
        <p:cNvGrpSpPr/>
        <p:nvPr/>
      </p:nvGrpSpPr>
      <p:grpSpPr>
        <a:xfrm>
          <a:off x="0" y="0"/>
          <a:ext cx="0" cy="0"/>
          <a:chOff x="0" y="0"/>
          <a:chExt cx="0" cy="0"/>
        </a:xfrm>
      </p:grpSpPr>
      <p:sp>
        <p:nvSpPr>
          <p:cNvPr id="4110" name="Title Text"/>
          <p:cNvSpPr txBox="1"/>
          <p:nvPr>
            <p:ph type="title"/>
          </p:nvPr>
        </p:nvSpPr>
        <p:spPr>
          <a:xfrm>
            <a:off x="628197" y="364332"/>
            <a:ext cx="7887608" cy="1326359"/>
          </a:xfrm>
          <a:prstGeom prst="rect">
            <a:avLst/>
          </a:prstGeom>
        </p:spPr>
        <p:txBody>
          <a:bodyPr lIns="45718" tIns="45718" rIns="45718" bIns="45718"/>
          <a:lstStyle>
            <a:lvl1pPr algn="l" defTabSz="870829">
              <a:lnSpc>
                <a:spcPct val="90000"/>
              </a:lnSpc>
              <a:defRPr sz="4100"/>
            </a:lvl1pPr>
          </a:lstStyle>
          <a:p>
            <a:pPr/>
            <a:r>
              <a:t>Title Text</a:t>
            </a:r>
          </a:p>
        </p:txBody>
      </p:sp>
      <p:sp>
        <p:nvSpPr>
          <p:cNvPr id="4111" name="Body Level One…"/>
          <p:cNvSpPr txBox="1"/>
          <p:nvPr>
            <p:ph type="body" idx="1"/>
          </p:nvPr>
        </p:nvSpPr>
        <p:spPr>
          <a:xfrm>
            <a:off x="628197" y="1826417"/>
            <a:ext cx="7887608" cy="4350548"/>
          </a:xfrm>
          <a:prstGeom prst="rect">
            <a:avLst/>
          </a:prstGeom>
        </p:spPr>
        <p:txBody>
          <a:bodyPr lIns="45718" tIns="45718" rIns="45718" bIns="45718"/>
          <a:lstStyle>
            <a:lvl1pPr marL="217708" indent="-217708" defTabSz="870829">
              <a:lnSpc>
                <a:spcPct val="90000"/>
              </a:lnSpc>
              <a:spcBef>
                <a:spcPts val="900"/>
              </a:spcBef>
              <a:defRPr sz="1800"/>
            </a:lvl1pPr>
            <a:lvl2pPr marL="613537" indent="-178124" defTabSz="870829">
              <a:lnSpc>
                <a:spcPct val="90000"/>
              </a:lnSpc>
              <a:spcBef>
                <a:spcPts val="900"/>
              </a:spcBef>
              <a:buChar char="•"/>
              <a:defRPr sz="1800"/>
            </a:lvl2pPr>
            <a:lvl3pPr marL="1088537" indent="-217707" defTabSz="870829">
              <a:lnSpc>
                <a:spcPct val="90000"/>
              </a:lnSpc>
              <a:spcBef>
                <a:spcPts val="900"/>
              </a:spcBef>
              <a:defRPr sz="1800"/>
            </a:lvl3pPr>
            <a:lvl4pPr marL="1536759" indent="-230511" defTabSz="870829">
              <a:lnSpc>
                <a:spcPct val="90000"/>
              </a:lnSpc>
              <a:spcBef>
                <a:spcPts val="900"/>
              </a:spcBef>
              <a:buChar char="•"/>
              <a:defRPr sz="1800"/>
            </a:lvl4pPr>
            <a:lvl5pPr marL="1972173" indent="-230514" defTabSz="870829">
              <a:lnSpc>
                <a:spcPct val="90000"/>
              </a:lnSpc>
              <a:spcBef>
                <a:spcPts val="900"/>
              </a:spcBef>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4112"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Section Header">
    <p:spTree>
      <p:nvGrpSpPr>
        <p:cNvPr id="1" name=""/>
        <p:cNvGrpSpPr/>
        <p:nvPr/>
      </p:nvGrpSpPr>
      <p:grpSpPr>
        <a:xfrm>
          <a:off x="0" y="0"/>
          <a:ext cx="0" cy="0"/>
          <a:chOff x="0" y="0"/>
          <a:chExt cx="0" cy="0"/>
        </a:xfrm>
      </p:grpSpPr>
      <p:sp>
        <p:nvSpPr>
          <p:cNvPr id="4119" name="Title Text"/>
          <p:cNvSpPr txBox="1"/>
          <p:nvPr>
            <p:ph type="title"/>
          </p:nvPr>
        </p:nvSpPr>
        <p:spPr>
          <a:xfrm>
            <a:off x="623890" y="1709740"/>
            <a:ext cx="7886701" cy="2852742"/>
          </a:xfrm>
          <a:prstGeom prst="rect">
            <a:avLst/>
          </a:prstGeom>
        </p:spPr>
        <p:txBody>
          <a:bodyPr lIns="45718" tIns="45718" rIns="45718" bIns="45718" anchor="b"/>
          <a:lstStyle>
            <a:lvl1pPr algn="l" defTabSz="870829">
              <a:lnSpc>
                <a:spcPct val="90000"/>
              </a:lnSpc>
              <a:defRPr sz="5700"/>
            </a:lvl1pPr>
          </a:lstStyle>
          <a:p>
            <a:pPr/>
            <a:r>
              <a:t>Title Text</a:t>
            </a:r>
          </a:p>
        </p:txBody>
      </p:sp>
      <p:sp>
        <p:nvSpPr>
          <p:cNvPr id="4120" name="Body Level One…"/>
          <p:cNvSpPr txBox="1"/>
          <p:nvPr>
            <p:ph type="body" sz="quarter" idx="1"/>
          </p:nvPr>
        </p:nvSpPr>
        <p:spPr>
          <a:xfrm>
            <a:off x="623890" y="4589464"/>
            <a:ext cx="7886701" cy="1500191"/>
          </a:xfrm>
          <a:prstGeom prst="rect">
            <a:avLst/>
          </a:prstGeom>
        </p:spPr>
        <p:txBody>
          <a:bodyPr lIns="45718" tIns="45718" rIns="45718" bIns="45718"/>
          <a:lstStyle>
            <a:lvl1pPr marL="0" indent="0" defTabSz="870829">
              <a:lnSpc>
                <a:spcPct val="90000"/>
              </a:lnSpc>
              <a:spcBef>
                <a:spcPts val="900"/>
              </a:spcBef>
              <a:buSzTx/>
              <a:buFontTx/>
              <a:buNone/>
              <a:defRPr sz="2200"/>
            </a:lvl1pPr>
            <a:lvl2pPr marL="0" indent="0" defTabSz="870829">
              <a:lnSpc>
                <a:spcPct val="90000"/>
              </a:lnSpc>
              <a:spcBef>
                <a:spcPts val="900"/>
              </a:spcBef>
              <a:buSzTx/>
              <a:buFontTx/>
              <a:buNone/>
              <a:defRPr sz="2200"/>
            </a:lvl2pPr>
            <a:lvl3pPr marL="0" indent="0" defTabSz="870829">
              <a:lnSpc>
                <a:spcPct val="90000"/>
              </a:lnSpc>
              <a:spcBef>
                <a:spcPts val="900"/>
              </a:spcBef>
              <a:buSzTx/>
              <a:buFontTx/>
              <a:buNone/>
              <a:defRPr sz="2200"/>
            </a:lvl3pPr>
            <a:lvl4pPr marL="0" indent="0" defTabSz="870829">
              <a:lnSpc>
                <a:spcPct val="90000"/>
              </a:lnSpc>
              <a:spcBef>
                <a:spcPts val="900"/>
              </a:spcBef>
              <a:buSzTx/>
              <a:buFontTx/>
              <a:buNone/>
              <a:defRPr sz="2200"/>
            </a:lvl4pPr>
            <a:lvl5pPr marL="0" indent="0" defTabSz="870829">
              <a:lnSpc>
                <a:spcPct val="90000"/>
              </a:lnSpc>
              <a:spcBef>
                <a:spcPts val="90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4121"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wo Content">
    <p:spTree>
      <p:nvGrpSpPr>
        <p:cNvPr id="1" name=""/>
        <p:cNvGrpSpPr/>
        <p:nvPr/>
      </p:nvGrpSpPr>
      <p:grpSpPr>
        <a:xfrm>
          <a:off x="0" y="0"/>
          <a:ext cx="0" cy="0"/>
          <a:chOff x="0" y="0"/>
          <a:chExt cx="0" cy="0"/>
        </a:xfrm>
      </p:grpSpPr>
      <p:sp>
        <p:nvSpPr>
          <p:cNvPr id="4128" name="Title Text"/>
          <p:cNvSpPr txBox="1"/>
          <p:nvPr>
            <p:ph type="title"/>
          </p:nvPr>
        </p:nvSpPr>
        <p:spPr>
          <a:xfrm>
            <a:off x="628197" y="364332"/>
            <a:ext cx="7887608" cy="1326359"/>
          </a:xfrm>
          <a:prstGeom prst="rect">
            <a:avLst/>
          </a:prstGeom>
        </p:spPr>
        <p:txBody>
          <a:bodyPr lIns="45718" tIns="45718" rIns="45718" bIns="45718"/>
          <a:lstStyle>
            <a:lvl1pPr algn="l" defTabSz="870829">
              <a:lnSpc>
                <a:spcPct val="90000"/>
              </a:lnSpc>
              <a:defRPr sz="4100"/>
            </a:lvl1pPr>
          </a:lstStyle>
          <a:p>
            <a:pPr/>
            <a:r>
              <a:t>Title Text</a:t>
            </a:r>
          </a:p>
        </p:txBody>
      </p:sp>
      <p:sp>
        <p:nvSpPr>
          <p:cNvPr id="4129" name="Body Level One…"/>
          <p:cNvSpPr txBox="1"/>
          <p:nvPr>
            <p:ph type="body" sz="half" idx="1"/>
          </p:nvPr>
        </p:nvSpPr>
        <p:spPr>
          <a:xfrm>
            <a:off x="628650" y="1825624"/>
            <a:ext cx="3886200" cy="4351338"/>
          </a:xfrm>
          <a:prstGeom prst="rect">
            <a:avLst/>
          </a:prstGeom>
        </p:spPr>
        <p:txBody>
          <a:bodyPr lIns="45718" tIns="45718" rIns="45718" bIns="45718"/>
          <a:lstStyle>
            <a:lvl1pPr marL="217708" indent="-217708" defTabSz="870829">
              <a:lnSpc>
                <a:spcPct val="90000"/>
              </a:lnSpc>
              <a:spcBef>
                <a:spcPts val="900"/>
              </a:spcBef>
              <a:defRPr sz="1800"/>
            </a:lvl1pPr>
            <a:lvl2pPr marL="613537" indent="-178124" defTabSz="870829">
              <a:lnSpc>
                <a:spcPct val="90000"/>
              </a:lnSpc>
              <a:spcBef>
                <a:spcPts val="900"/>
              </a:spcBef>
              <a:buChar char="•"/>
              <a:defRPr sz="1800"/>
            </a:lvl2pPr>
            <a:lvl3pPr marL="1088537" indent="-217707" defTabSz="870829">
              <a:lnSpc>
                <a:spcPct val="90000"/>
              </a:lnSpc>
              <a:spcBef>
                <a:spcPts val="900"/>
              </a:spcBef>
              <a:defRPr sz="1800"/>
            </a:lvl3pPr>
            <a:lvl4pPr marL="1536759" indent="-230511" defTabSz="870829">
              <a:lnSpc>
                <a:spcPct val="90000"/>
              </a:lnSpc>
              <a:spcBef>
                <a:spcPts val="900"/>
              </a:spcBef>
              <a:buChar char="•"/>
              <a:defRPr sz="1800"/>
            </a:lvl4pPr>
            <a:lvl5pPr marL="1972173" indent="-230514" defTabSz="870829">
              <a:lnSpc>
                <a:spcPct val="90000"/>
              </a:lnSpc>
              <a:spcBef>
                <a:spcPts val="900"/>
              </a:spcBef>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4130"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Comparison">
    <p:spTree>
      <p:nvGrpSpPr>
        <p:cNvPr id="1" name=""/>
        <p:cNvGrpSpPr/>
        <p:nvPr/>
      </p:nvGrpSpPr>
      <p:grpSpPr>
        <a:xfrm>
          <a:off x="0" y="0"/>
          <a:ext cx="0" cy="0"/>
          <a:chOff x="0" y="0"/>
          <a:chExt cx="0" cy="0"/>
        </a:xfrm>
      </p:grpSpPr>
      <p:sp>
        <p:nvSpPr>
          <p:cNvPr id="4137" name="Title Text"/>
          <p:cNvSpPr txBox="1"/>
          <p:nvPr>
            <p:ph type="title"/>
          </p:nvPr>
        </p:nvSpPr>
        <p:spPr>
          <a:xfrm>
            <a:off x="629841" y="365128"/>
            <a:ext cx="7886703" cy="1325564"/>
          </a:xfrm>
          <a:prstGeom prst="rect">
            <a:avLst/>
          </a:prstGeom>
        </p:spPr>
        <p:txBody>
          <a:bodyPr lIns="45718" tIns="45718" rIns="45718" bIns="45718"/>
          <a:lstStyle>
            <a:lvl1pPr algn="l" defTabSz="870829">
              <a:lnSpc>
                <a:spcPct val="90000"/>
              </a:lnSpc>
              <a:defRPr sz="4100"/>
            </a:lvl1pPr>
          </a:lstStyle>
          <a:p>
            <a:pPr/>
            <a:r>
              <a:t>Title Text</a:t>
            </a:r>
          </a:p>
        </p:txBody>
      </p:sp>
      <p:sp>
        <p:nvSpPr>
          <p:cNvPr id="4138" name="Body Level One…"/>
          <p:cNvSpPr txBox="1"/>
          <p:nvPr>
            <p:ph type="body" sz="quarter" idx="1"/>
          </p:nvPr>
        </p:nvSpPr>
        <p:spPr>
          <a:xfrm>
            <a:off x="629841" y="1681163"/>
            <a:ext cx="3868340" cy="823916"/>
          </a:xfrm>
          <a:prstGeom prst="rect">
            <a:avLst/>
          </a:prstGeom>
        </p:spPr>
        <p:txBody>
          <a:bodyPr lIns="45718" tIns="45718" rIns="45718" bIns="45718" anchor="b"/>
          <a:lstStyle>
            <a:lvl1pPr marL="0" indent="0" defTabSz="870829">
              <a:lnSpc>
                <a:spcPct val="90000"/>
              </a:lnSpc>
              <a:spcBef>
                <a:spcPts val="900"/>
              </a:spcBef>
              <a:buSzTx/>
              <a:buFontTx/>
              <a:buNone/>
              <a:defRPr b="1" sz="2200"/>
            </a:lvl1pPr>
            <a:lvl2pPr marL="0" indent="0" defTabSz="870829">
              <a:lnSpc>
                <a:spcPct val="90000"/>
              </a:lnSpc>
              <a:spcBef>
                <a:spcPts val="900"/>
              </a:spcBef>
              <a:buSzTx/>
              <a:buFontTx/>
              <a:buNone/>
              <a:defRPr b="1" sz="2200"/>
            </a:lvl2pPr>
            <a:lvl3pPr marL="0" indent="0" defTabSz="870829">
              <a:lnSpc>
                <a:spcPct val="90000"/>
              </a:lnSpc>
              <a:spcBef>
                <a:spcPts val="900"/>
              </a:spcBef>
              <a:buSzTx/>
              <a:buFontTx/>
              <a:buNone/>
              <a:defRPr b="1" sz="2200"/>
            </a:lvl3pPr>
            <a:lvl4pPr marL="0" indent="0" defTabSz="870829">
              <a:lnSpc>
                <a:spcPct val="90000"/>
              </a:lnSpc>
              <a:spcBef>
                <a:spcPts val="900"/>
              </a:spcBef>
              <a:buSzTx/>
              <a:buFontTx/>
              <a:buNone/>
              <a:defRPr b="1" sz="2200"/>
            </a:lvl4pPr>
            <a:lvl5pPr marL="0" indent="0" defTabSz="870829">
              <a:lnSpc>
                <a:spcPct val="90000"/>
              </a:lnSpc>
              <a:spcBef>
                <a:spcPts val="900"/>
              </a:spcBef>
              <a:buSzTx/>
              <a:buFontTx/>
              <a:buNone/>
              <a:defRPr b="1" sz="2200"/>
            </a:lvl5pPr>
          </a:lstStyle>
          <a:p>
            <a:pPr/>
            <a:r>
              <a:t>Body Level One</a:t>
            </a:r>
          </a:p>
          <a:p>
            <a:pPr lvl="1"/>
            <a:r>
              <a:t>Body Level Two</a:t>
            </a:r>
          </a:p>
          <a:p>
            <a:pPr lvl="2"/>
            <a:r>
              <a:t>Body Level Three</a:t>
            </a:r>
          </a:p>
          <a:p>
            <a:pPr lvl="3"/>
            <a:r>
              <a:t>Body Level Four</a:t>
            </a:r>
          </a:p>
          <a:p>
            <a:pPr lvl="4"/>
            <a:r>
              <a:t>Body Level Five</a:t>
            </a:r>
          </a:p>
        </p:txBody>
      </p:sp>
      <p:sp>
        <p:nvSpPr>
          <p:cNvPr id="4139" name="Text Placeholder 4"/>
          <p:cNvSpPr/>
          <p:nvPr>
            <p:ph type="body" sz="quarter" idx="21"/>
          </p:nvPr>
        </p:nvSpPr>
        <p:spPr>
          <a:xfrm>
            <a:off x="4629150" y="1681163"/>
            <a:ext cx="3887393"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4140"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Title Only">
    <p:spTree>
      <p:nvGrpSpPr>
        <p:cNvPr id="1" name=""/>
        <p:cNvGrpSpPr/>
        <p:nvPr/>
      </p:nvGrpSpPr>
      <p:grpSpPr>
        <a:xfrm>
          <a:off x="0" y="0"/>
          <a:ext cx="0" cy="0"/>
          <a:chOff x="0" y="0"/>
          <a:chExt cx="0" cy="0"/>
        </a:xfrm>
      </p:grpSpPr>
      <p:sp>
        <p:nvSpPr>
          <p:cNvPr id="4147" name="Title Text"/>
          <p:cNvSpPr txBox="1"/>
          <p:nvPr>
            <p:ph type="title"/>
          </p:nvPr>
        </p:nvSpPr>
        <p:spPr>
          <a:xfrm>
            <a:off x="628197" y="364332"/>
            <a:ext cx="7887608" cy="1326359"/>
          </a:xfrm>
          <a:prstGeom prst="rect">
            <a:avLst/>
          </a:prstGeom>
        </p:spPr>
        <p:txBody>
          <a:bodyPr lIns="45718" tIns="45718" rIns="45718" bIns="45718"/>
          <a:lstStyle>
            <a:lvl1pPr algn="l" defTabSz="870829">
              <a:lnSpc>
                <a:spcPct val="90000"/>
              </a:lnSpc>
              <a:defRPr sz="4100"/>
            </a:lvl1pPr>
          </a:lstStyle>
          <a:p>
            <a:pPr/>
            <a:r>
              <a:t>Title Text</a:t>
            </a:r>
          </a:p>
        </p:txBody>
      </p:sp>
      <p:sp>
        <p:nvSpPr>
          <p:cNvPr id="4148"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38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38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386" name="Title Text"/>
          <p:cNvSpPr txBox="1"/>
          <p:nvPr>
            <p:ph type="title"/>
          </p:nvPr>
        </p:nvSpPr>
        <p:spPr>
          <a:xfrm>
            <a:off x="1143000" y="1122362"/>
            <a:ext cx="6858000" cy="2387601"/>
          </a:xfrm>
          <a:prstGeom prst="rect">
            <a:avLst/>
          </a:prstGeom>
        </p:spPr>
        <p:txBody>
          <a:bodyPr lIns="45718" tIns="45718" rIns="45718" bIns="45718" anchor="b"/>
          <a:lstStyle>
            <a:lvl1pPr defTabSz="914400">
              <a:lnSpc>
                <a:spcPct val="90000"/>
              </a:lnSpc>
              <a:defRPr sz="6000"/>
            </a:lvl1pPr>
          </a:lstStyle>
          <a:p>
            <a:pPr/>
            <a:r>
              <a:t>Title Text</a:t>
            </a:r>
          </a:p>
        </p:txBody>
      </p:sp>
      <p:sp>
        <p:nvSpPr>
          <p:cNvPr id="387"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400">
              <a:lnSpc>
                <a:spcPct val="90000"/>
              </a:lnSpc>
              <a:spcBef>
                <a:spcPts val="1000"/>
              </a:spcBef>
              <a:buSzTx/>
              <a:buFontTx/>
              <a:buNone/>
              <a:defRPr sz="2400"/>
            </a:lvl1pPr>
            <a:lvl2pPr marL="0" indent="0" algn="ctr" defTabSz="914400">
              <a:lnSpc>
                <a:spcPct val="90000"/>
              </a:lnSpc>
              <a:spcBef>
                <a:spcPts val="1000"/>
              </a:spcBef>
              <a:buSzTx/>
              <a:buFontTx/>
              <a:buNone/>
              <a:defRPr sz="2400"/>
            </a:lvl2pPr>
            <a:lvl3pPr marL="0" indent="0" algn="ctr" defTabSz="914400">
              <a:lnSpc>
                <a:spcPct val="90000"/>
              </a:lnSpc>
              <a:spcBef>
                <a:spcPts val="1000"/>
              </a:spcBef>
              <a:buSzTx/>
              <a:buFontTx/>
              <a:buNone/>
              <a:defRPr sz="2400"/>
            </a:lvl3pPr>
            <a:lvl4pPr marL="0" indent="0" algn="ctr" defTabSz="914400">
              <a:lnSpc>
                <a:spcPct val="90000"/>
              </a:lnSpc>
              <a:spcBef>
                <a:spcPts val="1000"/>
              </a:spcBef>
              <a:buSzTx/>
              <a:buFontTx/>
              <a:buNone/>
              <a:defRPr sz="2400"/>
            </a:lvl4pPr>
            <a:lvl5pPr marL="0" indent="0" algn="ctr" defTabSz="914400">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88"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Blank">
    <p:spTree>
      <p:nvGrpSpPr>
        <p:cNvPr id="1" name=""/>
        <p:cNvGrpSpPr/>
        <p:nvPr/>
      </p:nvGrpSpPr>
      <p:grpSpPr>
        <a:xfrm>
          <a:off x="0" y="0"/>
          <a:ext cx="0" cy="0"/>
          <a:chOff x="0" y="0"/>
          <a:chExt cx="0" cy="0"/>
        </a:xfrm>
      </p:grpSpPr>
      <p:sp>
        <p:nvSpPr>
          <p:cNvPr id="4155"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Content with Caption">
    <p:spTree>
      <p:nvGrpSpPr>
        <p:cNvPr id="1" name=""/>
        <p:cNvGrpSpPr/>
        <p:nvPr/>
      </p:nvGrpSpPr>
      <p:grpSpPr>
        <a:xfrm>
          <a:off x="0" y="0"/>
          <a:ext cx="0" cy="0"/>
          <a:chOff x="0" y="0"/>
          <a:chExt cx="0" cy="0"/>
        </a:xfrm>
      </p:grpSpPr>
      <p:sp>
        <p:nvSpPr>
          <p:cNvPr id="4162" name="Title Text"/>
          <p:cNvSpPr txBox="1"/>
          <p:nvPr>
            <p:ph type="title"/>
          </p:nvPr>
        </p:nvSpPr>
        <p:spPr>
          <a:xfrm>
            <a:off x="629841" y="457200"/>
            <a:ext cx="2949183" cy="1600200"/>
          </a:xfrm>
          <a:prstGeom prst="rect">
            <a:avLst/>
          </a:prstGeom>
        </p:spPr>
        <p:txBody>
          <a:bodyPr lIns="45718" tIns="45718" rIns="45718" bIns="45718" anchor="b"/>
          <a:lstStyle>
            <a:lvl1pPr algn="l" defTabSz="870829">
              <a:lnSpc>
                <a:spcPct val="90000"/>
              </a:lnSpc>
              <a:defRPr sz="3000"/>
            </a:lvl1pPr>
          </a:lstStyle>
          <a:p>
            <a:pPr/>
            <a:r>
              <a:t>Title Text</a:t>
            </a:r>
          </a:p>
        </p:txBody>
      </p:sp>
      <p:sp>
        <p:nvSpPr>
          <p:cNvPr id="4163" name="Body Level One…"/>
          <p:cNvSpPr txBox="1"/>
          <p:nvPr>
            <p:ph type="body" sz="half" idx="1"/>
          </p:nvPr>
        </p:nvSpPr>
        <p:spPr>
          <a:xfrm>
            <a:off x="3887392" y="987428"/>
            <a:ext cx="4629154" cy="4873627"/>
          </a:xfrm>
          <a:prstGeom prst="rect">
            <a:avLst/>
          </a:prstGeom>
        </p:spPr>
        <p:txBody>
          <a:bodyPr lIns="45718" tIns="45718" rIns="45718" bIns="45718"/>
          <a:lstStyle>
            <a:lvl1pPr marL="217708" indent="-217708" defTabSz="870829">
              <a:lnSpc>
                <a:spcPct val="90000"/>
              </a:lnSpc>
              <a:spcBef>
                <a:spcPts val="900"/>
              </a:spcBef>
              <a:defRPr sz="3000"/>
            </a:lvl1pPr>
            <a:lvl2pPr marL="686615" indent="-251200" defTabSz="870829">
              <a:lnSpc>
                <a:spcPct val="90000"/>
              </a:lnSpc>
              <a:spcBef>
                <a:spcPts val="900"/>
              </a:spcBef>
              <a:buChar char="•"/>
              <a:defRPr sz="3000"/>
            </a:lvl2pPr>
            <a:lvl3pPr marL="1167704" indent="-296874" defTabSz="870829">
              <a:lnSpc>
                <a:spcPct val="90000"/>
              </a:lnSpc>
              <a:spcBef>
                <a:spcPts val="900"/>
              </a:spcBef>
              <a:defRPr sz="3000"/>
            </a:lvl3pPr>
            <a:lvl4pPr marL="1649993" indent="-343748" defTabSz="870829">
              <a:lnSpc>
                <a:spcPct val="90000"/>
              </a:lnSpc>
              <a:spcBef>
                <a:spcPts val="900"/>
              </a:spcBef>
              <a:buChar char="•"/>
              <a:defRPr sz="3000"/>
            </a:lvl4pPr>
            <a:lvl5pPr marL="2085407" indent="-343748" defTabSz="870829">
              <a:lnSpc>
                <a:spcPct val="90000"/>
              </a:lnSpc>
              <a:spcBef>
                <a:spcPts val="900"/>
              </a:spcBef>
              <a:buChar char="•"/>
              <a:defRPr sz="3000"/>
            </a:lvl5pPr>
          </a:lstStyle>
          <a:p>
            <a:pPr/>
            <a:r>
              <a:t>Body Level One</a:t>
            </a:r>
          </a:p>
          <a:p>
            <a:pPr lvl="1"/>
            <a:r>
              <a:t>Body Level Two</a:t>
            </a:r>
          </a:p>
          <a:p>
            <a:pPr lvl="2"/>
            <a:r>
              <a:t>Body Level Three</a:t>
            </a:r>
          </a:p>
          <a:p>
            <a:pPr lvl="3"/>
            <a:r>
              <a:t>Body Level Four</a:t>
            </a:r>
          </a:p>
          <a:p>
            <a:pPr lvl="4"/>
            <a:r>
              <a:t>Body Level Five</a:t>
            </a:r>
          </a:p>
        </p:txBody>
      </p:sp>
      <p:sp>
        <p:nvSpPr>
          <p:cNvPr id="4164" name="Text Placeholder 3"/>
          <p:cNvSpPr/>
          <p:nvPr>
            <p:ph type="body" sz="quarter" idx="21"/>
          </p:nvPr>
        </p:nvSpPr>
        <p:spPr>
          <a:xfrm>
            <a:off x="629841" y="2057399"/>
            <a:ext cx="2949183" cy="3811592"/>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4165"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Picture with Caption">
    <p:spTree>
      <p:nvGrpSpPr>
        <p:cNvPr id="1" name=""/>
        <p:cNvGrpSpPr/>
        <p:nvPr/>
      </p:nvGrpSpPr>
      <p:grpSpPr>
        <a:xfrm>
          <a:off x="0" y="0"/>
          <a:ext cx="0" cy="0"/>
          <a:chOff x="0" y="0"/>
          <a:chExt cx="0" cy="0"/>
        </a:xfrm>
      </p:grpSpPr>
      <p:sp>
        <p:nvSpPr>
          <p:cNvPr id="4172" name="Title Text"/>
          <p:cNvSpPr txBox="1"/>
          <p:nvPr>
            <p:ph type="title"/>
          </p:nvPr>
        </p:nvSpPr>
        <p:spPr>
          <a:xfrm>
            <a:off x="629841" y="457200"/>
            <a:ext cx="2949183" cy="1600200"/>
          </a:xfrm>
          <a:prstGeom prst="rect">
            <a:avLst/>
          </a:prstGeom>
        </p:spPr>
        <p:txBody>
          <a:bodyPr lIns="45718" tIns="45718" rIns="45718" bIns="45718" anchor="b"/>
          <a:lstStyle>
            <a:lvl1pPr algn="l" defTabSz="870829">
              <a:lnSpc>
                <a:spcPct val="90000"/>
              </a:lnSpc>
              <a:defRPr sz="3000"/>
            </a:lvl1pPr>
          </a:lstStyle>
          <a:p>
            <a:pPr/>
            <a:r>
              <a:t>Title Text</a:t>
            </a:r>
          </a:p>
        </p:txBody>
      </p:sp>
      <p:sp>
        <p:nvSpPr>
          <p:cNvPr id="4173" name="Picture Placeholder 2"/>
          <p:cNvSpPr/>
          <p:nvPr>
            <p:ph type="pic" sz="half" idx="21"/>
          </p:nvPr>
        </p:nvSpPr>
        <p:spPr>
          <a:xfrm>
            <a:off x="3887392" y="987428"/>
            <a:ext cx="4629154" cy="4873627"/>
          </a:xfrm>
          <a:prstGeom prst="rect">
            <a:avLst/>
          </a:prstGeom>
        </p:spPr>
        <p:txBody>
          <a:bodyPr lIns="91439" tIns="45719" rIns="91439" bIns="45719">
            <a:noAutofit/>
          </a:bodyPr>
          <a:lstStyle/>
          <a:p>
            <a:pPr/>
          </a:p>
        </p:txBody>
      </p:sp>
      <p:sp>
        <p:nvSpPr>
          <p:cNvPr id="4174" name="Body Level One…"/>
          <p:cNvSpPr txBox="1"/>
          <p:nvPr>
            <p:ph type="body" sz="quarter" idx="1"/>
          </p:nvPr>
        </p:nvSpPr>
        <p:spPr>
          <a:xfrm>
            <a:off x="629841" y="2057400"/>
            <a:ext cx="2949183" cy="3811593"/>
          </a:xfrm>
          <a:prstGeom prst="rect">
            <a:avLst/>
          </a:prstGeom>
        </p:spPr>
        <p:txBody>
          <a:bodyPr lIns="45718" tIns="45718" rIns="45718" bIns="45718"/>
          <a:lstStyle>
            <a:lvl1pPr marL="0" indent="0" defTabSz="870829">
              <a:lnSpc>
                <a:spcPct val="90000"/>
              </a:lnSpc>
              <a:spcBef>
                <a:spcPts val="900"/>
              </a:spcBef>
              <a:buSzTx/>
              <a:buFontTx/>
              <a:buNone/>
              <a:defRPr sz="1500"/>
            </a:lvl1pPr>
            <a:lvl2pPr marL="0" indent="0" defTabSz="870829">
              <a:lnSpc>
                <a:spcPct val="90000"/>
              </a:lnSpc>
              <a:spcBef>
                <a:spcPts val="900"/>
              </a:spcBef>
              <a:buSzTx/>
              <a:buFontTx/>
              <a:buNone/>
              <a:defRPr sz="1500"/>
            </a:lvl2pPr>
            <a:lvl3pPr marL="0" indent="0" defTabSz="870829">
              <a:lnSpc>
                <a:spcPct val="90000"/>
              </a:lnSpc>
              <a:spcBef>
                <a:spcPts val="900"/>
              </a:spcBef>
              <a:buSzTx/>
              <a:buFontTx/>
              <a:buNone/>
              <a:defRPr sz="1500"/>
            </a:lvl3pPr>
            <a:lvl4pPr marL="0" indent="0" defTabSz="870829">
              <a:lnSpc>
                <a:spcPct val="90000"/>
              </a:lnSpc>
              <a:spcBef>
                <a:spcPts val="900"/>
              </a:spcBef>
              <a:buSzTx/>
              <a:buFontTx/>
              <a:buNone/>
              <a:defRPr sz="1500"/>
            </a:lvl4pPr>
            <a:lvl5pPr marL="0" indent="0" defTabSz="870829">
              <a:lnSpc>
                <a:spcPct val="90000"/>
              </a:lnSpc>
              <a:spcBef>
                <a:spcPts val="900"/>
              </a:spcBef>
              <a:buSzTx/>
              <a:buFontTx/>
              <a:buNone/>
              <a:defRPr sz="1500"/>
            </a:lvl5pPr>
          </a:lstStyle>
          <a:p>
            <a:pPr/>
            <a:r>
              <a:t>Body Level One</a:t>
            </a:r>
          </a:p>
          <a:p>
            <a:pPr lvl="1"/>
            <a:r>
              <a:t>Body Level Two</a:t>
            </a:r>
          </a:p>
          <a:p>
            <a:pPr lvl="2"/>
            <a:r>
              <a:t>Body Level Three</a:t>
            </a:r>
          </a:p>
          <a:p>
            <a:pPr lvl="3"/>
            <a:r>
              <a:t>Body Level Four</a:t>
            </a:r>
          </a:p>
          <a:p>
            <a:pPr lvl="4"/>
            <a:r>
              <a:t>Body Level Five</a:t>
            </a:r>
          </a:p>
        </p:txBody>
      </p:sp>
      <p:sp>
        <p:nvSpPr>
          <p:cNvPr id="4175" name="Slide Number"/>
          <p:cNvSpPr txBox="1"/>
          <p:nvPr>
            <p:ph type="sldNum" sz="quarter" idx="2"/>
          </p:nvPr>
        </p:nvSpPr>
        <p:spPr>
          <a:xfrm>
            <a:off x="8256282" y="6419282"/>
            <a:ext cx="259526" cy="239266"/>
          </a:xfrm>
          <a:prstGeom prst="rect">
            <a:avLst/>
          </a:prstGeom>
        </p:spPr>
        <p:txBody>
          <a:bodyPr lIns="45718" tIns="45718" rIns="45718" bIns="45718"/>
          <a:lstStyle>
            <a:lvl1pPr>
              <a:spcBef>
                <a:spcPts val="1400"/>
              </a:spcBef>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Title Slide">
    <p:spTree>
      <p:nvGrpSpPr>
        <p:cNvPr id="1" name=""/>
        <p:cNvGrpSpPr/>
        <p:nvPr/>
      </p:nvGrpSpPr>
      <p:grpSpPr>
        <a:xfrm>
          <a:off x="0" y="0"/>
          <a:ext cx="0" cy="0"/>
          <a:chOff x="0" y="0"/>
          <a:chExt cx="0" cy="0"/>
        </a:xfrm>
      </p:grpSpPr>
      <p:sp>
        <p:nvSpPr>
          <p:cNvPr id="4182" name="Title Text"/>
          <p:cNvSpPr txBox="1"/>
          <p:nvPr>
            <p:ph type="title"/>
          </p:nvPr>
        </p:nvSpPr>
        <p:spPr>
          <a:xfrm>
            <a:off x="685800" y="1122362"/>
            <a:ext cx="7772400" cy="2387602"/>
          </a:xfrm>
          <a:prstGeom prst="rect">
            <a:avLst/>
          </a:prstGeom>
        </p:spPr>
        <p:txBody>
          <a:bodyPr lIns="45718" tIns="45718" rIns="45718" bIns="45718" anchor="b"/>
          <a:lstStyle>
            <a:lvl1pPr defTabSz="914353">
              <a:lnSpc>
                <a:spcPct val="90000"/>
              </a:lnSpc>
              <a:defRPr sz="6000"/>
            </a:lvl1pPr>
          </a:lstStyle>
          <a:p>
            <a:pPr/>
            <a:r>
              <a:t>Title Text</a:t>
            </a:r>
          </a:p>
        </p:txBody>
      </p:sp>
      <p:sp>
        <p:nvSpPr>
          <p:cNvPr id="4183" name="Body Level One…"/>
          <p:cNvSpPr txBox="1"/>
          <p:nvPr>
            <p:ph type="body" sz="quarter" idx="1"/>
          </p:nvPr>
        </p:nvSpPr>
        <p:spPr>
          <a:xfrm>
            <a:off x="1143000" y="3602037"/>
            <a:ext cx="6858000" cy="1655766"/>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184"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Title and Content">
    <p:spTree>
      <p:nvGrpSpPr>
        <p:cNvPr id="1" name=""/>
        <p:cNvGrpSpPr/>
        <p:nvPr/>
      </p:nvGrpSpPr>
      <p:grpSpPr>
        <a:xfrm>
          <a:off x="0" y="0"/>
          <a:ext cx="0" cy="0"/>
          <a:chOff x="0" y="0"/>
          <a:chExt cx="0" cy="0"/>
        </a:xfrm>
      </p:grpSpPr>
      <p:sp>
        <p:nvSpPr>
          <p:cNvPr id="4191"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192"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5"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193"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Section Header">
    <p:spTree>
      <p:nvGrpSpPr>
        <p:cNvPr id="1" name=""/>
        <p:cNvGrpSpPr/>
        <p:nvPr/>
      </p:nvGrpSpPr>
      <p:grpSpPr>
        <a:xfrm>
          <a:off x="0" y="0"/>
          <a:ext cx="0" cy="0"/>
          <a:chOff x="0" y="0"/>
          <a:chExt cx="0" cy="0"/>
        </a:xfrm>
      </p:grpSpPr>
      <p:sp>
        <p:nvSpPr>
          <p:cNvPr id="4200" name="Title Text"/>
          <p:cNvSpPr txBox="1"/>
          <p:nvPr>
            <p:ph type="title"/>
          </p:nvPr>
        </p:nvSpPr>
        <p:spPr>
          <a:xfrm>
            <a:off x="623887" y="1709739"/>
            <a:ext cx="7886703" cy="2852737"/>
          </a:xfrm>
          <a:prstGeom prst="rect">
            <a:avLst/>
          </a:prstGeom>
        </p:spPr>
        <p:txBody>
          <a:bodyPr lIns="45718" tIns="45718" rIns="45718" bIns="45718" anchor="b"/>
          <a:lstStyle>
            <a:lvl1pPr algn="l" defTabSz="914353">
              <a:lnSpc>
                <a:spcPct val="90000"/>
              </a:lnSpc>
              <a:defRPr sz="6000"/>
            </a:lvl1pPr>
          </a:lstStyle>
          <a:p>
            <a:pPr/>
            <a:r>
              <a:t>Title Text</a:t>
            </a:r>
          </a:p>
        </p:txBody>
      </p:sp>
      <p:sp>
        <p:nvSpPr>
          <p:cNvPr id="4201" name="Body Level One…"/>
          <p:cNvSpPr txBox="1"/>
          <p:nvPr>
            <p:ph type="body" sz="quarter" idx="1"/>
          </p:nvPr>
        </p:nvSpPr>
        <p:spPr>
          <a:xfrm>
            <a:off x="623887" y="4589464"/>
            <a:ext cx="7886703" cy="1500191"/>
          </a:xfrm>
          <a:prstGeom prst="rect">
            <a:avLst/>
          </a:prstGeom>
        </p:spPr>
        <p:txBody>
          <a:bodyPr lIns="45718" tIns="45718" rIns="45718" bIns="45718"/>
          <a:lstStyle>
            <a:lvl1pPr marL="0" indent="0" defTabSz="914353">
              <a:lnSpc>
                <a:spcPct val="90000"/>
              </a:lnSpc>
              <a:spcBef>
                <a:spcPts val="1000"/>
              </a:spcBef>
              <a:buSzTx/>
              <a:buFontTx/>
              <a:buNone/>
              <a:defRPr sz="2400"/>
            </a:lvl1pPr>
            <a:lvl2pPr marL="0" indent="0" defTabSz="914353">
              <a:lnSpc>
                <a:spcPct val="90000"/>
              </a:lnSpc>
              <a:spcBef>
                <a:spcPts val="1000"/>
              </a:spcBef>
              <a:buSzTx/>
              <a:buFontTx/>
              <a:buNone/>
              <a:defRPr sz="2400"/>
            </a:lvl2pPr>
            <a:lvl3pPr marL="0" indent="0" defTabSz="914353">
              <a:lnSpc>
                <a:spcPct val="90000"/>
              </a:lnSpc>
              <a:spcBef>
                <a:spcPts val="1000"/>
              </a:spcBef>
              <a:buSzTx/>
              <a:buFontTx/>
              <a:buNone/>
              <a:defRPr sz="2400"/>
            </a:lvl3pPr>
            <a:lvl4pPr marL="0" indent="0" defTabSz="914353">
              <a:lnSpc>
                <a:spcPct val="90000"/>
              </a:lnSpc>
              <a:spcBef>
                <a:spcPts val="1000"/>
              </a:spcBef>
              <a:buSzTx/>
              <a:buFontTx/>
              <a:buNone/>
              <a:defRPr sz="2400"/>
            </a:lvl4pPr>
            <a:lvl5pPr marL="0" indent="0"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202"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Two Content">
    <p:spTree>
      <p:nvGrpSpPr>
        <p:cNvPr id="1" name=""/>
        <p:cNvGrpSpPr/>
        <p:nvPr/>
      </p:nvGrpSpPr>
      <p:grpSpPr>
        <a:xfrm>
          <a:off x="0" y="0"/>
          <a:ext cx="0" cy="0"/>
          <a:chOff x="0" y="0"/>
          <a:chExt cx="0" cy="0"/>
        </a:xfrm>
      </p:grpSpPr>
      <p:sp>
        <p:nvSpPr>
          <p:cNvPr id="4209"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210" name="Body Level One…"/>
          <p:cNvSpPr txBox="1"/>
          <p:nvPr>
            <p:ph type="body" sz="half" idx="1"/>
          </p:nvPr>
        </p:nvSpPr>
        <p:spPr>
          <a:xfrm>
            <a:off x="628650" y="1825625"/>
            <a:ext cx="38862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5"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211"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Comparison">
    <p:spTree>
      <p:nvGrpSpPr>
        <p:cNvPr id="1" name=""/>
        <p:cNvGrpSpPr/>
        <p:nvPr/>
      </p:nvGrpSpPr>
      <p:grpSpPr>
        <a:xfrm>
          <a:off x="0" y="0"/>
          <a:ext cx="0" cy="0"/>
          <a:chOff x="0" y="0"/>
          <a:chExt cx="0" cy="0"/>
        </a:xfrm>
      </p:grpSpPr>
      <p:sp>
        <p:nvSpPr>
          <p:cNvPr id="4218" name="Title Text"/>
          <p:cNvSpPr txBox="1"/>
          <p:nvPr>
            <p:ph type="title"/>
          </p:nvPr>
        </p:nvSpPr>
        <p:spPr>
          <a:xfrm>
            <a:off x="629841" y="365125"/>
            <a:ext cx="7886703" cy="1325566"/>
          </a:xfrm>
          <a:prstGeom prst="rect">
            <a:avLst/>
          </a:prstGeom>
        </p:spPr>
        <p:txBody>
          <a:bodyPr lIns="45718" tIns="45718" rIns="45718" bIns="45718"/>
          <a:lstStyle>
            <a:lvl1pPr algn="l" defTabSz="914353">
              <a:lnSpc>
                <a:spcPct val="90000"/>
              </a:lnSpc>
            </a:lvl1pPr>
          </a:lstStyle>
          <a:p>
            <a:pPr/>
            <a:r>
              <a:t>Title Text</a:t>
            </a:r>
          </a:p>
        </p:txBody>
      </p:sp>
      <p:sp>
        <p:nvSpPr>
          <p:cNvPr id="4219" name="Body Level One…"/>
          <p:cNvSpPr txBox="1"/>
          <p:nvPr>
            <p:ph type="body" sz="quarter" idx="1"/>
          </p:nvPr>
        </p:nvSpPr>
        <p:spPr>
          <a:xfrm>
            <a:off x="629841" y="1681163"/>
            <a:ext cx="3868343" cy="823916"/>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220" name="Text Placeholder 4"/>
          <p:cNvSpPr/>
          <p:nvPr>
            <p:ph type="body" sz="quarter" idx="21"/>
          </p:nvPr>
        </p:nvSpPr>
        <p:spPr>
          <a:xfrm>
            <a:off x="4629148" y="1681163"/>
            <a:ext cx="3887396"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4221"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Title Only">
    <p:spTree>
      <p:nvGrpSpPr>
        <p:cNvPr id="1" name=""/>
        <p:cNvGrpSpPr/>
        <p:nvPr/>
      </p:nvGrpSpPr>
      <p:grpSpPr>
        <a:xfrm>
          <a:off x="0" y="0"/>
          <a:ext cx="0" cy="0"/>
          <a:chOff x="0" y="0"/>
          <a:chExt cx="0" cy="0"/>
        </a:xfrm>
      </p:grpSpPr>
      <p:sp>
        <p:nvSpPr>
          <p:cNvPr id="4228"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229"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Blank">
    <p:spTree>
      <p:nvGrpSpPr>
        <p:cNvPr id="1" name=""/>
        <p:cNvGrpSpPr/>
        <p:nvPr/>
      </p:nvGrpSpPr>
      <p:grpSpPr>
        <a:xfrm>
          <a:off x="0" y="0"/>
          <a:ext cx="0" cy="0"/>
          <a:chOff x="0" y="0"/>
          <a:chExt cx="0" cy="0"/>
        </a:xfrm>
      </p:grpSpPr>
      <p:sp>
        <p:nvSpPr>
          <p:cNvPr id="4236"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39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39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397"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398" name="Body Level One…"/>
          <p:cNvSpPr txBox="1"/>
          <p:nvPr>
            <p:ph type="body" idx="1"/>
          </p:nvPr>
        </p:nvSpPr>
        <p:spPr>
          <a:xfrm>
            <a:off x="628650" y="2666999"/>
            <a:ext cx="7886700" cy="3509963"/>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399"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Content with Caption">
    <p:spTree>
      <p:nvGrpSpPr>
        <p:cNvPr id="1" name=""/>
        <p:cNvGrpSpPr/>
        <p:nvPr/>
      </p:nvGrpSpPr>
      <p:grpSpPr>
        <a:xfrm>
          <a:off x="0" y="0"/>
          <a:ext cx="0" cy="0"/>
          <a:chOff x="0" y="0"/>
          <a:chExt cx="0" cy="0"/>
        </a:xfrm>
      </p:grpSpPr>
      <p:sp>
        <p:nvSpPr>
          <p:cNvPr id="4243"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4244" name="Body Level One…"/>
          <p:cNvSpPr txBox="1"/>
          <p:nvPr>
            <p:ph type="body" sz="half" idx="1"/>
          </p:nvPr>
        </p:nvSpPr>
        <p:spPr>
          <a:xfrm>
            <a:off x="3887392" y="987425"/>
            <a:ext cx="4629154" cy="4873629"/>
          </a:xfrm>
          <a:prstGeom prst="rect">
            <a:avLst/>
          </a:prstGeom>
        </p:spPr>
        <p:txBody>
          <a:bodyPr lIns="45718" tIns="45718" rIns="45718" bIns="45718"/>
          <a:lstStyle>
            <a:lvl1pPr marL="228588" indent="-228588" defTabSz="914353">
              <a:lnSpc>
                <a:spcPct val="90000"/>
              </a:lnSpc>
              <a:spcBef>
                <a:spcPts val="1000"/>
              </a:spcBef>
            </a:lvl1pPr>
            <a:lvl2pPr marL="718421" indent="-261243" defTabSz="914353">
              <a:lnSpc>
                <a:spcPct val="90000"/>
              </a:lnSpc>
              <a:spcBef>
                <a:spcPts val="1000"/>
              </a:spcBef>
              <a:buChar char="•"/>
            </a:lvl2pPr>
            <a:lvl3pPr marL="1219137" indent="-304784" defTabSz="914353">
              <a:lnSpc>
                <a:spcPct val="90000"/>
              </a:lnSpc>
              <a:spcBef>
                <a:spcPts val="1000"/>
              </a:spcBef>
            </a:lvl3pPr>
            <a:lvl4pPr marL="1737271" indent="-365741" defTabSz="914353">
              <a:lnSpc>
                <a:spcPct val="90000"/>
              </a:lnSpc>
              <a:spcBef>
                <a:spcPts val="1000"/>
              </a:spcBef>
              <a:buChar char="•"/>
            </a:lvl4pPr>
            <a:lvl5pPr marL="2194448" indent="-365741"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4245" name="Text Placeholder 3"/>
          <p:cNvSpPr/>
          <p:nvPr>
            <p:ph type="body" sz="quarter" idx="21"/>
          </p:nvPr>
        </p:nvSpPr>
        <p:spPr>
          <a:xfrm>
            <a:off x="629838" y="2057400"/>
            <a:ext cx="2949183"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4246"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Picture with Caption">
    <p:spTree>
      <p:nvGrpSpPr>
        <p:cNvPr id="1" name=""/>
        <p:cNvGrpSpPr/>
        <p:nvPr/>
      </p:nvGrpSpPr>
      <p:grpSpPr>
        <a:xfrm>
          <a:off x="0" y="0"/>
          <a:ext cx="0" cy="0"/>
          <a:chOff x="0" y="0"/>
          <a:chExt cx="0" cy="0"/>
        </a:xfrm>
      </p:grpSpPr>
      <p:sp>
        <p:nvSpPr>
          <p:cNvPr id="4253"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vl1pPr>
          </a:lstStyle>
          <a:p>
            <a:pPr/>
            <a:r>
              <a:t>Title Text</a:t>
            </a:r>
          </a:p>
        </p:txBody>
      </p:sp>
      <p:sp>
        <p:nvSpPr>
          <p:cNvPr id="4254" name="Picture Placeholder 2"/>
          <p:cNvSpPr/>
          <p:nvPr>
            <p:ph type="pic" sz="half" idx="21"/>
          </p:nvPr>
        </p:nvSpPr>
        <p:spPr>
          <a:xfrm>
            <a:off x="3887392" y="987425"/>
            <a:ext cx="4629154" cy="4873629"/>
          </a:xfrm>
          <a:prstGeom prst="rect">
            <a:avLst/>
          </a:prstGeom>
        </p:spPr>
        <p:txBody>
          <a:bodyPr lIns="91439" tIns="45719" rIns="91439" bIns="45719">
            <a:noAutofit/>
          </a:bodyPr>
          <a:lstStyle/>
          <a:p>
            <a:pPr/>
          </a:p>
        </p:txBody>
      </p:sp>
      <p:sp>
        <p:nvSpPr>
          <p:cNvPr id="4255"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256"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4263"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lvl1pPr>
          </a:lstStyle>
          <a:p>
            <a:pPr/>
            <a:r>
              <a:t>Title Text</a:t>
            </a:r>
          </a:p>
        </p:txBody>
      </p:sp>
      <p:sp>
        <p:nvSpPr>
          <p:cNvPr id="4264"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5"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265"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4272" name="Title Text"/>
          <p:cNvSpPr txBox="1"/>
          <p:nvPr>
            <p:ph type="title"/>
          </p:nvPr>
        </p:nvSpPr>
        <p:spPr>
          <a:xfrm>
            <a:off x="6543675" y="365125"/>
            <a:ext cx="1971676" cy="5811838"/>
          </a:xfrm>
          <a:prstGeom prst="rect">
            <a:avLst/>
          </a:prstGeom>
        </p:spPr>
        <p:txBody>
          <a:bodyPr lIns="45718" tIns="45718" rIns="45718" bIns="45718"/>
          <a:lstStyle>
            <a:lvl1pPr algn="l" defTabSz="914353">
              <a:lnSpc>
                <a:spcPct val="90000"/>
              </a:lnSpc>
            </a:lvl1pPr>
          </a:lstStyle>
          <a:p>
            <a:pPr/>
            <a:r>
              <a:t>Title Text</a:t>
            </a:r>
          </a:p>
        </p:txBody>
      </p:sp>
      <p:sp>
        <p:nvSpPr>
          <p:cNvPr id="4273" name="Body Level One…"/>
          <p:cNvSpPr txBox="1"/>
          <p:nvPr>
            <p:ph type="body" idx="1"/>
          </p:nvPr>
        </p:nvSpPr>
        <p:spPr>
          <a:xfrm>
            <a:off x="628651" y="365125"/>
            <a:ext cx="5800727" cy="58118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5"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274" name="Slide Number"/>
          <p:cNvSpPr txBox="1"/>
          <p:nvPr>
            <p:ph type="sldNum" sz="quarter" idx="2"/>
          </p:nvPr>
        </p:nvSpPr>
        <p:spPr>
          <a:xfrm>
            <a:off x="8258816" y="6401184"/>
            <a:ext cx="256537" cy="275463"/>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7_Title Slide">
    <p:spTree>
      <p:nvGrpSpPr>
        <p:cNvPr id="1" name=""/>
        <p:cNvGrpSpPr/>
        <p:nvPr/>
      </p:nvGrpSpPr>
      <p:grpSpPr>
        <a:xfrm>
          <a:off x="0" y="0"/>
          <a:ext cx="0" cy="0"/>
          <a:chOff x="0" y="0"/>
          <a:chExt cx="0" cy="0"/>
        </a:xfrm>
      </p:grpSpPr>
      <p:pic>
        <p:nvPicPr>
          <p:cNvPr id="4281"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4282" name="Title Text"/>
          <p:cNvSpPr txBox="1"/>
          <p:nvPr>
            <p:ph type="title"/>
          </p:nvPr>
        </p:nvSpPr>
        <p:spPr>
          <a:xfrm>
            <a:off x="685800" y="2130425"/>
            <a:ext cx="7772400" cy="1470026"/>
          </a:xfrm>
          <a:prstGeom prst="rect">
            <a:avLst/>
          </a:prstGeom>
        </p:spPr>
        <p:txBody>
          <a:bodyPr lIns="45718" tIns="45718" rIns="45718" bIns="45718" anchor="t"/>
          <a:lstStyle>
            <a:lvl1pPr defTabSz="914353">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4283" name="Body Level One…"/>
          <p:cNvSpPr txBox="1"/>
          <p:nvPr>
            <p:ph type="body" sz="quarter" idx="1"/>
          </p:nvPr>
        </p:nvSpPr>
        <p:spPr>
          <a:xfrm>
            <a:off x="1371600" y="3886200"/>
            <a:ext cx="6400800" cy="1752600"/>
          </a:xfrm>
          <a:prstGeom prst="rect">
            <a:avLst/>
          </a:prstGeom>
        </p:spPr>
        <p:txBody>
          <a:bodyPr lIns="45718" tIns="45718" rIns="45718" bIns="45718"/>
          <a:lstStyle>
            <a:lvl1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353">
              <a:buSzTx/>
              <a:buFontTx/>
              <a:buNone/>
              <a:defRPr>
                <a:solidFill>
                  <a:srgbClr val="000E18"/>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284"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Section Header">
    <p:spTree>
      <p:nvGrpSpPr>
        <p:cNvPr id="1" name=""/>
        <p:cNvGrpSpPr/>
        <p:nvPr/>
      </p:nvGrpSpPr>
      <p:grpSpPr>
        <a:xfrm>
          <a:off x="0" y="0"/>
          <a:ext cx="0" cy="0"/>
          <a:chOff x="0" y="0"/>
          <a:chExt cx="0" cy="0"/>
        </a:xfrm>
      </p:grpSpPr>
      <p:pic>
        <p:nvPicPr>
          <p:cNvPr id="4291"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4292" name="Title Text"/>
          <p:cNvSpPr txBox="1"/>
          <p:nvPr>
            <p:ph type="title"/>
          </p:nvPr>
        </p:nvSpPr>
        <p:spPr>
          <a:xfrm>
            <a:off x="722312" y="4406901"/>
            <a:ext cx="7772403" cy="1362077"/>
          </a:xfrm>
          <a:prstGeom prst="rect">
            <a:avLst/>
          </a:prstGeom>
        </p:spPr>
        <p:txBody>
          <a:bodyPr lIns="45718" tIns="45718" rIns="45718" bIns="45718" anchor="t"/>
          <a:lstStyle>
            <a:lvl1pPr algn="l" defTabSz="914353">
              <a:defRPr b="1" cap="all" sz="4000">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4293" name="Body Level One…"/>
          <p:cNvSpPr txBox="1"/>
          <p:nvPr>
            <p:ph type="body" sz="quarter" idx="1"/>
          </p:nvPr>
        </p:nvSpPr>
        <p:spPr>
          <a:xfrm>
            <a:off x="722312" y="2906714"/>
            <a:ext cx="7772403" cy="1500190"/>
          </a:xfrm>
          <a:prstGeom prst="rect">
            <a:avLst/>
          </a:prstGeom>
        </p:spPr>
        <p:txBody>
          <a:bodyPr lIns="45718" tIns="45718" rIns="45718" bIns="45718" anchor="b"/>
          <a:lstStyle>
            <a:lvl1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1pPr>
            <a:lvl2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2pPr>
            <a:lvl3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3pPr>
            <a:lvl4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4pPr>
            <a:lvl5pPr marL="0" indent="0" defTabSz="914353">
              <a:spcBef>
                <a:spcPts val="400"/>
              </a:spcBef>
              <a:buSzTx/>
              <a:buFontTx/>
              <a:buNone/>
              <a:defRPr sz="2000">
                <a:solidFill>
                  <a:srgbClr val="000E18"/>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294" name="Slide Number"/>
          <p:cNvSpPr txBox="1"/>
          <p:nvPr>
            <p:ph type="sldNum" sz="quarter" idx="2"/>
          </p:nvPr>
        </p:nvSpPr>
        <p:spPr>
          <a:xfrm>
            <a:off x="7453632" y="6243637"/>
            <a:ext cx="332737" cy="348426"/>
          </a:xfrm>
          <a:prstGeom prst="rect">
            <a:avLst/>
          </a:prstGeom>
        </p:spPr>
        <p:txBody>
          <a:bodyPr lIns="45718" tIns="45718" rIns="45718" bIns="45718" anchor="t"/>
          <a:lstStyle>
            <a:lvl1pPr algn="ctr">
              <a:spcBef>
                <a:spcPts val="1400"/>
              </a:spcBef>
              <a:defRPr sz="1800">
                <a:solidFill>
                  <a:srgbClr val="000E18"/>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8_Title Slide">
    <p:spTree>
      <p:nvGrpSpPr>
        <p:cNvPr id="1" name=""/>
        <p:cNvGrpSpPr/>
        <p:nvPr/>
      </p:nvGrpSpPr>
      <p:grpSpPr>
        <a:xfrm>
          <a:off x="0" y="0"/>
          <a:ext cx="0" cy="0"/>
          <a:chOff x="0" y="0"/>
          <a:chExt cx="0" cy="0"/>
        </a:xfrm>
      </p:grpSpPr>
      <p:sp>
        <p:nvSpPr>
          <p:cNvPr id="4301" name="Title Text"/>
          <p:cNvSpPr txBox="1"/>
          <p:nvPr>
            <p:ph type="title"/>
          </p:nvPr>
        </p:nvSpPr>
        <p:spPr>
          <a:xfrm>
            <a:off x="1143000" y="1122362"/>
            <a:ext cx="6858000" cy="2387601"/>
          </a:xfrm>
          <a:prstGeom prst="rect">
            <a:avLst/>
          </a:prstGeom>
        </p:spPr>
        <p:txBody>
          <a:bodyPr lIns="45718" tIns="45718" rIns="45718" bIns="45718" anchor="b"/>
          <a:lstStyle>
            <a:lvl1pPr defTabSz="914353">
              <a:lnSpc>
                <a:spcPct val="90000"/>
              </a:lnSpc>
              <a:defRPr sz="6000">
                <a:latin typeface="Calibri Light"/>
                <a:ea typeface="Calibri Light"/>
                <a:cs typeface="Calibri Light"/>
                <a:sym typeface="Calibri Light"/>
              </a:defRPr>
            </a:lvl1pPr>
          </a:lstStyle>
          <a:p>
            <a:pPr/>
            <a:r>
              <a:t>Title Text</a:t>
            </a:r>
          </a:p>
        </p:txBody>
      </p:sp>
      <p:sp>
        <p:nvSpPr>
          <p:cNvPr id="4302"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303"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Title and Content">
    <p:spTree>
      <p:nvGrpSpPr>
        <p:cNvPr id="1" name=""/>
        <p:cNvGrpSpPr/>
        <p:nvPr/>
      </p:nvGrpSpPr>
      <p:grpSpPr>
        <a:xfrm>
          <a:off x="0" y="0"/>
          <a:ext cx="0" cy="0"/>
          <a:chOff x="0" y="0"/>
          <a:chExt cx="0" cy="0"/>
        </a:xfrm>
      </p:grpSpPr>
      <p:sp>
        <p:nvSpPr>
          <p:cNvPr id="4310"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311"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312"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Section Header">
    <p:spTree>
      <p:nvGrpSpPr>
        <p:cNvPr id="1" name=""/>
        <p:cNvGrpSpPr/>
        <p:nvPr/>
      </p:nvGrpSpPr>
      <p:grpSpPr>
        <a:xfrm>
          <a:off x="0" y="0"/>
          <a:ext cx="0" cy="0"/>
          <a:chOff x="0" y="0"/>
          <a:chExt cx="0" cy="0"/>
        </a:xfrm>
      </p:grpSpPr>
      <p:sp>
        <p:nvSpPr>
          <p:cNvPr id="4319" name="Title Text"/>
          <p:cNvSpPr txBox="1"/>
          <p:nvPr>
            <p:ph type="title"/>
          </p:nvPr>
        </p:nvSpPr>
        <p:spPr>
          <a:xfrm>
            <a:off x="623887" y="1709739"/>
            <a:ext cx="7886701" cy="2852737"/>
          </a:xfrm>
          <a:prstGeom prst="rect">
            <a:avLst/>
          </a:prstGeom>
        </p:spPr>
        <p:txBody>
          <a:bodyPr lIns="45718" tIns="45718" rIns="45718" bIns="45718" anchor="b"/>
          <a:lstStyle>
            <a:lvl1pPr algn="l" defTabSz="914353">
              <a:lnSpc>
                <a:spcPct val="90000"/>
              </a:lnSpc>
              <a:defRPr sz="6000">
                <a:latin typeface="Calibri Light"/>
                <a:ea typeface="Calibri Light"/>
                <a:cs typeface="Calibri Light"/>
                <a:sym typeface="Calibri Light"/>
              </a:defRPr>
            </a:lvl1pPr>
          </a:lstStyle>
          <a:p>
            <a:pPr/>
            <a:r>
              <a:t>Title Text</a:t>
            </a:r>
          </a:p>
        </p:txBody>
      </p:sp>
      <p:sp>
        <p:nvSpPr>
          <p:cNvPr id="4320" name="Body Level One…"/>
          <p:cNvSpPr txBox="1"/>
          <p:nvPr>
            <p:ph type="body" sz="quarter" idx="1"/>
          </p:nvPr>
        </p:nvSpPr>
        <p:spPr>
          <a:xfrm>
            <a:off x="623887" y="4589464"/>
            <a:ext cx="7886701" cy="1500189"/>
          </a:xfrm>
          <a:prstGeom prst="rect">
            <a:avLst/>
          </a:prstGeom>
        </p:spPr>
        <p:txBody>
          <a:bodyPr lIns="45718" tIns="45718" rIns="45718" bIns="45718"/>
          <a:lstStyle>
            <a:lvl1pPr marL="0" indent="0" defTabSz="914353">
              <a:lnSpc>
                <a:spcPct val="90000"/>
              </a:lnSpc>
              <a:spcBef>
                <a:spcPts val="1000"/>
              </a:spcBef>
              <a:buSzTx/>
              <a:buFontTx/>
              <a:buNone/>
              <a:defRPr sz="2400">
                <a:solidFill>
                  <a:srgbClr val="888888"/>
                </a:solidFill>
              </a:defRPr>
            </a:lvl1pPr>
            <a:lvl2pPr marL="0" indent="0" defTabSz="914353">
              <a:lnSpc>
                <a:spcPct val="90000"/>
              </a:lnSpc>
              <a:spcBef>
                <a:spcPts val="1000"/>
              </a:spcBef>
              <a:buSzTx/>
              <a:buFontTx/>
              <a:buNone/>
              <a:defRPr sz="2400">
                <a:solidFill>
                  <a:srgbClr val="888888"/>
                </a:solidFill>
              </a:defRPr>
            </a:lvl2pPr>
            <a:lvl3pPr marL="0" indent="0" defTabSz="914353">
              <a:lnSpc>
                <a:spcPct val="90000"/>
              </a:lnSpc>
              <a:spcBef>
                <a:spcPts val="1000"/>
              </a:spcBef>
              <a:buSzTx/>
              <a:buFontTx/>
              <a:buNone/>
              <a:defRPr sz="2400">
                <a:solidFill>
                  <a:srgbClr val="888888"/>
                </a:solidFill>
              </a:defRPr>
            </a:lvl3pPr>
            <a:lvl4pPr marL="0" indent="0" defTabSz="914353">
              <a:lnSpc>
                <a:spcPct val="90000"/>
              </a:lnSpc>
              <a:spcBef>
                <a:spcPts val="1000"/>
              </a:spcBef>
              <a:buSzTx/>
              <a:buFontTx/>
              <a:buNone/>
              <a:defRPr sz="2400">
                <a:solidFill>
                  <a:srgbClr val="888888"/>
                </a:solidFill>
              </a:defRPr>
            </a:lvl4pPr>
            <a:lvl5pPr marL="0" indent="0" defTabSz="914353">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321"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Two Content">
    <p:spTree>
      <p:nvGrpSpPr>
        <p:cNvPr id="1" name=""/>
        <p:cNvGrpSpPr/>
        <p:nvPr/>
      </p:nvGrpSpPr>
      <p:grpSpPr>
        <a:xfrm>
          <a:off x="0" y="0"/>
          <a:ext cx="0" cy="0"/>
          <a:chOff x="0" y="0"/>
          <a:chExt cx="0" cy="0"/>
        </a:xfrm>
      </p:grpSpPr>
      <p:sp>
        <p:nvSpPr>
          <p:cNvPr id="4328"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329" name="Body Level One…"/>
          <p:cNvSpPr txBox="1"/>
          <p:nvPr>
            <p:ph type="body" sz="half" idx="1"/>
          </p:nvPr>
        </p:nvSpPr>
        <p:spPr>
          <a:xfrm>
            <a:off x="628650" y="1825625"/>
            <a:ext cx="38862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4" defTabSz="914353">
              <a:lnSpc>
                <a:spcPct val="90000"/>
              </a:lnSpc>
              <a:spcBef>
                <a:spcPts val="1000"/>
              </a:spcBef>
              <a:buChar char="•"/>
              <a:defRPr sz="2800"/>
            </a:lvl2pPr>
            <a:lvl3pPr marL="1234376" indent="-320023" defTabSz="914353">
              <a:lnSpc>
                <a:spcPct val="90000"/>
              </a:lnSpc>
              <a:spcBef>
                <a:spcPts val="1000"/>
              </a:spcBef>
              <a:defRPr sz="2800"/>
            </a:lvl3pPr>
            <a:lvl4pPr marL="1727111"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330"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ection Header">
    <p:spTree>
      <p:nvGrpSpPr>
        <p:cNvPr id="1" name=""/>
        <p:cNvGrpSpPr/>
        <p:nvPr/>
      </p:nvGrpSpPr>
      <p:grpSpPr>
        <a:xfrm>
          <a:off x="0" y="0"/>
          <a:ext cx="0" cy="0"/>
          <a:chOff x="0" y="0"/>
          <a:chExt cx="0" cy="0"/>
        </a:xfrm>
      </p:grpSpPr>
      <p:sp>
        <p:nvSpPr>
          <p:cNvPr id="40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0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08" name="Title Text"/>
          <p:cNvSpPr txBox="1"/>
          <p:nvPr>
            <p:ph type="title"/>
          </p:nvPr>
        </p:nvSpPr>
        <p:spPr>
          <a:xfrm>
            <a:off x="623887" y="1709738"/>
            <a:ext cx="7886701" cy="2852737"/>
          </a:xfrm>
          <a:prstGeom prst="rect">
            <a:avLst/>
          </a:prstGeom>
        </p:spPr>
        <p:txBody>
          <a:bodyPr lIns="45718" tIns="45718" rIns="45718" bIns="45718" anchor="b"/>
          <a:lstStyle>
            <a:lvl1pPr algn="l" defTabSz="914400">
              <a:lnSpc>
                <a:spcPct val="90000"/>
              </a:lnSpc>
              <a:defRPr sz="6000"/>
            </a:lvl1pPr>
          </a:lstStyle>
          <a:p>
            <a:pPr/>
            <a:r>
              <a:t>Title Text</a:t>
            </a:r>
          </a:p>
        </p:txBody>
      </p:sp>
      <p:sp>
        <p:nvSpPr>
          <p:cNvPr id="409" name="Body Level One…"/>
          <p:cNvSpPr txBox="1"/>
          <p:nvPr>
            <p:ph type="body" sz="quarter" idx="1"/>
          </p:nvPr>
        </p:nvSpPr>
        <p:spPr>
          <a:xfrm>
            <a:off x="623887" y="4589462"/>
            <a:ext cx="7886701" cy="1500189"/>
          </a:xfrm>
          <a:prstGeom prst="rect">
            <a:avLst/>
          </a:prstGeom>
        </p:spPr>
        <p:txBody>
          <a:bodyPr lIns="45718" tIns="45718" rIns="45718" bIns="45718"/>
          <a:lstStyle>
            <a:lvl1pPr marL="0" indent="0" defTabSz="914400">
              <a:lnSpc>
                <a:spcPct val="90000"/>
              </a:lnSpc>
              <a:spcBef>
                <a:spcPts val="1000"/>
              </a:spcBef>
              <a:buSzTx/>
              <a:buFontTx/>
              <a:buNone/>
              <a:defRPr sz="2400">
                <a:solidFill>
                  <a:srgbClr val="888888"/>
                </a:solidFill>
              </a:defRPr>
            </a:lvl1pPr>
            <a:lvl2pPr marL="0" indent="0" defTabSz="914400">
              <a:lnSpc>
                <a:spcPct val="90000"/>
              </a:lnSpc>
              <a:spcBef>
                <a:spcPts val="1000"/>
              </a:spcBef>
              <a:buSzTx/>
              <a:buFontTx/>
              <a:buNone/>
              <a:defRPr sz="2400">
                <a:solidFill>
                  <a:srgbClr val="888888"/>
                </a:solidFill>
              </a:defRPr>
            </a:lvl2pPr>
            <a:lvl3pPr marL="0" indent="0" defTabSz="914400">
              <a:lnSpc>
                <a:spcPct val="90000"/>
              </a:lnSpc>
              <a:spcBef>
                <a:spcPts val="1000"/>
              </a:spcBef>
              <a:buSzTx/>
              <a:buFontTx/>
              <a:buNone/>
              <a:defRPr sz="2400">
                <a:solidFill>
                  <a:srgbClr val="888888"/>
                </a:solidFill>
              </a:defRPr>
            </a:lvl3pPr>
            <a:lvl4pPr marL="0" indent="0" defTabSz="914400">
              <a:lnSpc>
                <a:spcPct val="90000"/>
              </a:lnSpc>
              <a:spcBef>
                <a:spcPts val="1000"/>
              </a:spcBef>
              <a:buSzTx/>
              <a:buFontTx/>
              <a:buNone/>
              <a:defRPr sz="2400">
                <a:solidFill>
                  <a:srgbClr val="888888"/>
                </a:solidFill>
              </a:defRPr>
            </a:lvl4pPr>
            <a:lvl5pPr marL="0" indent="0" defTabSz="914400">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10"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Comparison">
    <p:spTree>
      <p:nvGrpSpPr>
        <p:cNvPr id="1" name=""/>
        <p:cNvGrpSpPr/>
        <p:nvPr/>
      </p:nvGrpSpPr>
      <p:grpSpPr>
        <a:xfrm>
          <a:off x="0" y="0"/>
          <a:ext cx="0" cy="0"/>
          <a:chOff x="0" y="0"/>
          <a:chExt cx="0" cy="0"/>
        </a:xfrm>
      </p:grpSpPr>
      <p:sp>
        <p:nvSpPr>
          <p:cNvPr id="4337" name="Title Text"/>
          <p:cNvSpPr txBox="1"/>
          <p:nvPr>
            <p:ph type="title"/>
          </p:nvPr>
        </p:nvSpPr>
        <p:spPr>
          <a:xfrm>
            <a:off x="629841" y="365127"/>
            <a:ext cx="7886701"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338" name="Body Level One…"/>
          <p:cNvSpPr txBox="1"/>
          <p:nvPr>
            <p:ph type="body" sz="quarter" idx="1"/>
          </p:nvPr>
        </p:nvSpPr>
        <p:spPr>
          <a:xfrm>
            <a:off x="629841" y="1681163"/>
            <a:ext cx="3868342" cy="823914"/>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339" name="Text Placeholder 4"/>
          <p:cNvSpPr/>
          <p:nvPr>
            <p:ph type="body" sz="quarter" idx="21"/>
          </p:nvPr>
        </p:nvSpPr>
        <p:spPr>
          <a:xfrm>
            <a:off x="4629151" y="1681163"/>
            <a:ext cx="3887393"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4340"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Title Only">
    <p:spTree>
      <p:nvGrpSpPr>
        <p:cNvPr id="1" name=""/>
        <p:cNvGrpSpPr/>
        <p:nvPr/>
      </p:nvGrpSpPr>
      <p:grpSpPr>
        <a:xfrm>
          <a:off x="0" y="0"/>
          <a:ext cx="0" cy="0"/>
          <a:chOff x="0" y="0"/>
          <a:chExt cx="0" cy="0"/>
        </a:xfrm>
      </p:grpSpPr>
      <p:sp>
        <p:nvSpPr>
          <p:cNvPr id="4347" name="Title Text"/>
          <p:cNvSpPr txBox="1"/>
          <p:nvPr>
            <p:ph type="title"/>
          </p:nvPr>
        </p:nvSpPr>
        <p:spPr>
          <a:xfrm>
            <a:off x="628650" y="365127"/>
            <a:ext cx="7886700" cy="1325563"/>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348"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Blank">
    <p:spTree>
      <p:nvGrpSpPr>
        <p:cNvPr id="1" name=""/>
        <p:cNvGrpSpPr/>
        <p:nvPr/>
      </p:nvGrpSpPr>
      <p:grpSpPr>
        <a:xfrm>
          <a:off x="0" y="0"/>
          <a:ext cx="0" cy="0"/>
          <a:chOff x="0" y="0"/>
          <a:chExt cx="0" cy="0"/>
        </a:xfrm>
      </p:grpSpPr>
      <p:sp>
        <p:nvSpPr>
          <p:cNvPr id="4355"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Content with Caption">
    <p:spTree>
      <p:nvGrpSpPr>
        <p:cNvPr id="1" name=""/>
        <p:cNvGrpSpPr/>
        <p:nvPr/>
      </p:nvGrpSpPr>
      <p:grpSpPr>
        <a:xfrm>
          <a:off x="0" y="0"/>
          <a:ext cx="0" cy="0"/>
          <a:chOff x="0" y="0"/>
          <a:chExt cx="0" cy="0"/>
        </a:xfrm>
      </p:grpSpPr>
      <p:sp>
        <p:nvSpPr>
          <p:cNvPr id="4362"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4363" name="Body Level One…"/>
          <p:cNvSpPr txBox="1"/>
          <p:nvPr>
            <p:ph type="body" sz="half" idx="1"/>
          </p:nvPr>
        </p:nvSpPr>
        <p:spPr>
          <a:xfrm>
            <a:off x="3887391" y="987427"/>
            <a:ext cx="4629152" cy="4873627"/>
          </a:xfrm>
          <a:prstGeom prst="rect">
            <a:avLst/>
          </a:prstGeom>
        </p:spPr>
        <p:txBody>
          <a:bodyPr lIns="45718" tIns="45718" rIns="45718" bIns="45718"/>
          <a:lstStyle>
            <a:lvl1pPr marL="228588" indent="-228588" defTabSz="914353">
              <a:lnSpc>
                <a:spcPct val="90000"/>
              </a:lnSpc>
              <a:spcBef>
                <a:spcPts val="1000"/>
              </a:spcBef>
            </a:lvl1pPr>
            <a:lvl2pPr marL="718420" indent="-261242" defTabSz="914353">
              <a:lnSpc>
                <a:spcPct val="90000"/>
              </a:lnSpc>
              <a:spcBef>
                <a:spcPts val="1000"/>
              </a:spcBef>
              <a:buChar char="•"/>
            </a:lvl2pPr>
            <a:lvl3pPr marL="1219137" indent="-304784" defTabSz="914353">
              <a:lnSpc>
                <a:spcPct val="90000"/>
              </a:lnSpc>
              <a:spcBef>
                <a:spcPts val="1000"/>
              </a:spcBef>
            </a:lvl3pPr>
            <a:lvl4pPr marL="1737269" indent="-365739" defTabSz="914353">
              <a:lnSpc>
                <a:spcPct val="90000"/>
              </a:lnSpc>
              <a:spcBef>
                <a:spcPts val="1000"/>
              </a:spcBef>
              <a:buChar char="•"/>
            </a:lvl4pPr>
            <a:lvl5pPr marL="2194447" indent="-365740"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4364" name="Text Placeholder 3"/>
          <p:cNvSpPr/>
          <p:nvPr>
            <p:ph type="body" sz="quarter" idx="21"/>
          </p:nvPr>
        </p:nvSpPr>
        <p:spPr>
          <a:xfrm>
            <a:off x="629839" y="2057400"/>
            <a:ext cx="2949182"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4365"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Picture with Caption">
    <p:spTree>
      <p:nvGrpSpPr>
        <p:cNvPr id="1" name=""/>
        <p:cNvGrpSpPr/>
        <p:nvPr/>
      </p:nvGrpSpPr>
      <p:grpSpPr>
        <a:xfrm>
          <a:off x="0" y="0"/>
          <a:ext cx="0" cy="0"/>
          <a:chOff x="0" y="0"/>
          <a:chExt cx="0" cy="0"/>
        </a:xfrm>
      </p:grpSpPr>
      <p:sp>
        <p:nvSpPr>
          <p:cNvPr id="4372"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4373" name="Picture Placeholder 2"/>
          <p:cNvSpPr/>
          <p:nvPr>
            <p:ph type="pic" sz="half" idx="21"/>
          </p:nvPr>
        </p:nvSpPr>
        <p:spPr>
          <a:xfrm>
            <a:off x="3887391" y="987427"/>
            <a:ext cx="4629152" cy="4873627"/>
          </a:xfrm>
          <a:prstGeom prst="rect">
            <a:avLst/>
          </a:prstGeom>
        </p:spPr>
        <p:txBody>
          <a:bodyPr lIns="91439" tIns="45719" rIns="91439" bIns="45719">
            <a:noAutofit/>
          </a:bodyPr>
          <a:lstStyle/>
          <a:p>
            <a:pPr/>
          </a:p>
        </p:txBody>
      </p:sp>
      <p:sp>
        <p:nvSpPr>
          <p:cNvPr id="4374"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375"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Blank">
    <p:spTree>
      <p:nvGrpSpPr>
        <p:cNvPr id="1" name=""/>
        <p:cNvGrpSpPr/>
        <p:nvPr/>
      </p:nvGrpSpPr>
      <p:grpSpPr>
        <a:xfrm>
          <a:off x="0" y="0"/>
          <a:ext cx="0" cy="0"/>
          <a:chOff x="0" y="0"/>
          <a:chExt cx="0" cy="0"/>
        </a:xfrm>
      </p:grpSpPr>
      <p:sp>
        <p:nvSpPr>
          <p:cNvPr id="4382" name="Slide Number"/>
          <p:cNvSpPr txBox="1"/>
          <p:nvPr>
            <p:ph type="sldNum" sz="quarter" idx="2"/>
          </p:nvPr>
        </p:nvSpPr>
        <p:spPr>
          <a:xfrm>
            <a:off x="4343401" y="6455590"/>
            <a:ext cx="281563" cy="256337"/>
          </a:xfrm>
          <a:prstGeom prst="rect">
            <a:avLst/>
          </a:prstGeom>
        </p:spPr>
        <p:txBody>
          <a:bodyPr lIns="45618" tIns="45618" rIns="45618" bIns="45618"/>
          <a:lstStyle>
            <a:lvl1pPr algn="l" defTabSz="912400">
              <a:lnSpc>
                <a:spcPct val="70000"/>
              </a:lnSpc>
              <a:spcBef>
                <a:spcPts val="1400"/>
              </a:spcBef>
              <a:defRPr sz="1100">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Vertical Title and Text">
    <p:spTree>
      <p:nvGrpSpPr>
        <p:cNvPr id="1" name=""/>
        <p:cNvGrpSpPr/>
        <p:nvPr/>
      </p:nvGrpSpPr>
      <p:grpSpPr>
        <a:xfrm>
          <a:off x="0" y="0"/>
          <a:ext cx="0" cy="0"/>
          <a:chOff x="0" y="0"/>
          <a:chExt cx="0" cy="0"/>
        </a:xfrm>
      </p:grpSpPr>
      <p:sp>
        <p:nvSpPr>
          <p:cNvPr id="4389"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itle - Center">
    <p:spTree>
      <p:nvGrpSpPr>
        <p:cNvPr id="1" name=""/>
        <p:cNvGrpSpPr/>
        <p:nvPr/>
      </p:nvGrpSpPr>
      <p:grpSpPr>
        <a:xfrm>
          <a:off x="0" y="0"/>
          <a:ext cx="0" cy="0"/>
          <a:chOff x="0" y="0"/>
          <a:chExt cx="0" cy="0"/>
        </a:xfrm>
      </p:grpSpPr>
      <p:sp>
        <p:nvSpPr>
          <p:cNvPr id="4396" name="Title Text"/>
          <p:cNvSpPr txBox="1"/>
          <p:nvPr>
            <p:ph type="title"/>
          </p:nvPr>
        </p:nvSpPr>
        <p:spPr>
          <a:xfrm>
            <a:off x="892967" y="2268140"/>
            <a:ext cx="7358067" cy="2321720"/>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397"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Photo - Horizontal">
    <p:spTree>
      <p:nvGrpSpPr>
        <p:cNvPr id="1" name=""/>
        <p:cNvGrpSpPr/>
        <p:nvPr/>
      </p:nvGrpSpPr>
      <p:grpSpPr>
        <a:xfrm>
          <a:off x="0" y="0"/>
          <a:ext cx="0" cy="0"/>
          <a:chOff x="0" y="0"/>
          <a:chExt cx="0" cy="0"/>
        </a:xfrm>
      </p:grpSpPr>
      <p:sp>
        <p:nvSpPr>
          <p:cNvPr id="4404" name="Shape 20"/>
          <p:cNvSpPr/>
          <p:nvPr>
            <p:ph type="pic" idx="21"/>
          </p:nvPr>
        </p:nvSpPr>
        <p:spPr>
          <a:xfrm>
            <a:off x="1129607" y="446485"/>
            <a:ext cx="6875861" cy="4161234"/>
          </a:xfrm>
          <a:prstGeom prst="rect">
            <a:avLst/>
          </a:prstGeom>
        </p:spPr>
        <p:txBody>
          <a:bodyPr lIns="91439" tIns="45719" rIns="91439" bIns="45719">
            <a:noAutofit/>
          </a:bodyPr>
          <a:lstStyle/>
          <a:p>
            <a:pPr/>
          </a:p>
        </p:txBody>
      </p:sp>
      <p:sp>
        <p:nvSpPr>
          <p:cNvPr id="4405" name="Title Text"/>
          <p:cNvSpPr txBox="1"/>
          <p:nvPr>
            <p:ph type="title"/>
          </p:nvPr>
        </p:nvSpPr>
        <p:spPr>
          <a:xfrm>
            <a:off x="892970" y="4723805"/>
            <a:ext cx="7358065" cy="1000127"/>
          </a:xfrm>
          <a:prstGeom prst="rect">
            <a:avLst/>
          </a:prstGeom>
        </p:spPr>
        <p:txBody>
          <a:bodyPr lIns="45718" tIns="45718" rIns="45718" bIns="45718" anchor="b"/>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406" name="Body Level One…"/>
          <p:cNvSpPr txBox="1"/>
          <p:nvPr>
            <p:ph type="body" sz="quarter" idx="1"/>
          </p:nvPr>
        </p:nvSpPr>
        <p:spPr>
          <a:xfrm>
            <a:off x="892970" y="5759648"/>
            <a:ext cx="7358065" cy="794744"/>
          </a:xfrm>
          <a:prstGeom prst="rect">
            <a:avLst/>
          </a:prstGeom>
        </p:spPr>
        <p:txBody>
          <a:bodyPr lIns="45718" tIns="45718" rIns="45718" bIns="45718"/>
          <a:lstStyle>
            <a:lvl1pPr marL="0" indent="0" algn="ctr" defTabSz="914353">
              <a:lnSpc>
                <a:spcPct val="90000"/>
              </a:lnSpc>
              <a:spcBef>
                <a:spcPts val="0"/>
              </a:spcBef>
              <a:buSzTx/>
              <a:buFontTx/>
              <a:buNone/>
              <a:defRPr sz="2200"/>
            </a:lvl1pPr>
            <a:lvl2pPr marL="0" indent="0" algn="ctr" defTabSz="914353">
              <a:lnSpc>
                <a:spcPct val="90000"/>
              </a:lnSpc>
              <a:spcBef>
                <a:spcPts val="0"/>
              </a:spcBef>
              <a:buSzTx/>
              <a:buFontTx/>
              <a:buNone/>
              <a:defRPr sz="2200"/>
            </a:lvl2pPr>
            <a:lvl3pPr marL="0" indent="0" algn="ctr" defTabSz="914353">
              <a:lnSpc>
                <a:spcPct val="90000"/>
              </a:lnSpc>
              <a:spcBef>
                <a:spcPts val="0"/>
              </a:spcBef>
              <a:buSzTx/>
              <a:buFontTx/>
              <a:buNone/>
              <a:defRPr sz="2200"/>
            </a:lvl3pPr>
            <a:lvl4pPr marL="0" indent="0" algn="ctr" defTabSz="914353">
              <a:lnSpc>
                <a:spcPct val="90000"/>
              </a:lnSpc>
              <a:spcBef>
                <a:spcPts val="0"/>
              </a:spcBef>
              <a:buSzTx/>
              <a:buFontTx/>
              <a:buNone/>
              <a:defRPr sz="2200"/>
            </a:lvl4pPr>
            <a:lvl5pPr marL="0" indent="0" algn="ctr" defTabSz="914353">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4407" name="Slide Number"/>
          <p:cNvSpPr txBox="1"/>
          <p:nvPr>
            <p:ph type="sldNum" sz="quarter" idx="2"/>
          </p:nvPr>
        </p:nvSpPr>
        <p:spPr>
          <a:xfrm>
            <a:off x="4432540" y="6504778"/>
            <a:ext cx="273654" cy="264254"/>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9_Title Slide">
    <p:spTree>
      <p:nvGrpSpPr>
        <p:cNvPr id="1" name=""/>
        <p:cNvGrpSpPr/>
        <p:nvPr/>
      </p:nvGrpSpPr>
      <p:grpSpPr>
        <a:xfrm>
          <a:off x="0" y="0"/>
          <a:ext cx="0" cy="0"/>
          <a:chOff x="0" y="0"/>
          <a:chExt cx="0" cy="0"/>
        </a:xfrm>
      </p:grpSpPr>
      <p:sp>
        <p:nvSpPr>
          <p:cNvPr id="4414" name="Title Text"/>
          <p:cNvSpPr txBox="1"/>
          <p:nvPr>
            <p:ph type="title"/>
          </p:nvPr>
        </p:nvSpPr>
        <p:spPr>
          <a:xfrm>
            <a:off x="685800" y="2125978"/>
            <a:ext cx="7772400" cy="609409"/>
          </a:xfrm>
          <a:prstGeom prst="rect">
            <a:avLst/>
          </a:prstGeom>
        </p:spPr>
        <p:txBody>
          <a:bodyPr lIns="0" tIns="0" rIns="0" bIns="0" anchor="t"/>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415" name="Body Level One…"/>
          <p:cNvSpPr txBox="1"/>
          <p:nvPr>
            <p:ph type="body" sz="quarter" idx="1"/>
          </p:nvPr>
        </p:nvSpPr>
        <p:spPr>
          <a:xfrm>
            <a:off x="1371600" y="3840479"/>
            <a:ext cx="6400800" cy="387774"/>
          </a:xfrm>
          <a:prstGeom prst="rect">
            <a:avLst/>
          </a:prstGeom>
        </p:spPr>
        <p:txBody>
          <a:bodyPr lIns="0" tIns="0" rIns="0" bIns="0"/>
          <a:lstStyle>
            <a:lvl1pPr marL="228588" indent="-228588" defTabSz="914353">
              <a:lnSpc>
                <a:spcPct val="90000"/>
              </a:lnSpc>
              <a:spcBef>
                <a:spcPts val="0"/>
              </a:spcBef>
              <a:buSzTx/>
              <a:buFontTx/>
              <a:buNone/>
              <a:defRPr sz="2800"/>
            </a:lvl1pPr>
            <a:lvl2pPr marL="228588" indent="0" defTabSz="914353">
              <a:lnSpc>
                <a:spcPct val="90000"/>
              </a:lnSpc>
              <a:spcBef>
                <a:spcPts val="0"/>
              </a:spcBef>
              <a:buSzTx/>
              <a:buFontTx/>
              <a:buNone/>
              <a:defRPr sz="2800"/>
            </a:lvl2pPr>
            <a:lvl3pPr marL="228588" indent="0" defTabSz="914353">
              <a:lnSpc>
                <a:spcPct val="90000"/>
              </a:lnSpc>
              <a:spcBef>
                <a:spcPts val="0"/>
              </a:spcBef>
              <a:buSzTx/>
              <a:buFontTx/>
              <a:buNone/>
              <a:defRPr sz="2800"/>
            </a:lvl3pPr>
            <a:lvl4pPr marL="228588" indent="0" defTabSz="914353">
              <a:lnSpc>
                <a:spcPct val="90000"/>
              </a:lnSpc>
              <a:spcBef>
                <a:spcPts val="0"/>
              </a:spcBef>
              <a:buSzTx/>
              <a:buFontTx/>
              <a:buNone/>
              <a:defRPr sz="2800"/>
            </a:lvl4pPr>
            <a:lvl5pPr marL="228588" indent="0" defTabSz="914353">
              <a:lnSpc>
                <a:spcPct val="90000"/>
              </a:lnSpc>
              <a:spcBef>
                <a:spcPts val="0"/>
              </a:spcBef>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416" name="Slide Number"/>
          <p:cNvSpPr txBox="1"/>
          <p:nvPr>
            <p:ph type="sldNum" sz="quarter" idx="2"/>
          </p:nvPr>
        </p:nvSpPr>
        <p:spPr>
          <a:xfrm>
            <a:off x="8504585" y="6377940"/>
            <a:ext cx="182216" cy="172815"/>
          </a:xfrm>
          <a:prstGeom prst="rect">
            <a:avLst/>
          </a:prstGeom>
        </p:spPr>
        <p:txBody>
          <a:bodyPr lIns="0" tIns="0" rIns="0" bIns="0" anchor="t"/>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Content">
    <p:spTree>
      <p:nvGrpSpPr>
        <p:cNvPr id="1" name=""/>
        <p:cNvGrpSpPr/>
        <p:nvPr/>
      </p:nvGrpSpPr>
      <p:grpSpPr>
        <a:xfrm>
          <a:off x="0" y="0"/>
          <a:ext cx="0" cy="0"/>
          <a:chOff x="0" y="0"/>
          <a:chExt cx="0" cy="0"/>
        </a:xfrm>
      </p:grpSpPr>
      <p:sp>
        <p:nvSpPr>
          <p:cNvPr id="41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1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19"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420" name="Body Level One…"/>
          <p:cNvSpPr txBox="1"/>
          <p:nvPr>
            <p:ph type="body" sz="half" idx="1"/>
          </p:nvPr>
        </p:nvSpPr>
        <p:spPr>
          <a:xfrm>
            <a:off x="628650" y="1825625"/>
            <a:ext cx="3867150" cy="4351338"/>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21"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Title Only">
    <p:spTree>
      <p:nvGrpSpPr>
        <p:cNvPr id="1" name=""/>
        <p:cNvGrpSpPr/>
        <p:nvPr/>
      </p:nvGrpSpPr>
      <p:grpSpPr>
        <a:xfrm>
          <a:off x="0" y="0"/>
          <a:ext cx="0" cy="0"/>
          <a:chOff x="0" y="0"/>
          <a:chExt cx="0" cy="0"/>
        </a:xfrm>
      </p:grpSpPr>
      <p:sp>
        <p:nvSpPr>
          <p:cNvPr id="4423" name="Slide Number"/>
          <p:cNvSpPr txBox="1"/>
          <p:nvPr>
            <p:ph type="sldNum" sz="quarter" idx="2"/>
          </p:nvPr>
        </p:nvSpPr>
        <p:spPr>
          <a:xfrm>
            <a:off x="8241697" y="6406788"/>
            <a:ext cx="273654" cy="264253"/>
          </a:xfrm>
          <a:prstGeom prst="rect">
            <a:avLst/>
          </a:prstGeom>
        </p:spPr>
        <p:txBody>
          <a:bodyPr lIns="45718" tIns="45718" rIns="45718" bIns="45718"/>
          <a:lstStyle>
            <a:lvl1pPr>
              <a:spcBef>
                <a:spcPts val="1400"/>
              </a:spcBef>
              <a:defRPr>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Vertical Title and Text">
    <p:spTree>
      <p:nvGrpSpPr>
        <p:cNvPr id="1" name=""/>
        <p:cNvGrpSpPr/>
        <p:nvPr/>
      </p:nvGrpSpPr>
      <p:grpSpPr>
        <a:xfrm>
          <a:off x="0" y="0"/>
          <a:ext cx="0" cy="0"/>
          <a:chOff x="0" y="0"/>
          <a:chExt cx="0" cy="0"/>
        </a:xfrm>
      </p:grpSpPr>
      <p:sp>
        <p:nvSpPr>
          <p:cNvPr id="4430"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0_Title Slide">
    <p:spTree>
      <p:nvGrpSpPr>
        <p:cNvPr id="1" name=""/>
        <p:cNvGrpSpPr/>
        <p:nvPr/>
      </p:nvGrpSpPr>
      <p:grpSpPr>
        <a:xfrm>
          <a:off x="0" y="0"/>
          <a:ext cx="0" cy="0"/>
          <a:chOff x="0" y="0"/>
          <a:chExt cx="0" cy="0"/>
        </a:xfrm>
      </p:grpSpPr>
      <p:sp>
        <p:nvSpPr>
          <p:cNvPr id="4437" name="Title Text"/>
          <p:cNvSpPr txBox="1"/>
          <p:nvPr>
            <p:ph type="title"/>
          </p:nvPr>
        </p:nvSpPr>
        <p:spPr>
          <a:xfrm>
            <a:off x="685800" y="1122362"/>
            <a:ext cx="7772400" cy="2387602"/>
          </a:xfrm>
          <a:prstGeom prst="rect">
            <a:avLst/>
          </a:prstGeom>
        </p:spPr>
        <p:txBody>
          <a:bodyPr lIns="45718" tIns="45718" rIns="45718" bIns="45718" anchor="b"/>
          <a:lstStyle>
            <a:lvl1pPr defTabSz="914353">
              <a:lnSpc>
                <a:spcPct val="90000"/>
              </a:lnSpc>
              <a:defRPr sz="6000">
                <a:latin typeface="Calibri Light"/>
                <a:ea typeface="Calibri Light"/>
                <a:cs typeface="Calibri Light"/>
                <a:sym typeface="Calibri Light"/>
              </a:defRPr>
            </a:lvl1pPr>
          </a:lstStyle>
          <a:p>
            <a:pPr/>
            <a:r>
              <a:t>Title Text</a:t>
            </a:r>
          </a:p>
        </p:txBody>
      </p:sp>
      <p:sp>
        <p:nvSpPr>
          <p:cNvPr id="4438" name="Body Level One…"/>
          <p:cNvSpPr txBox="1"/>
          <p:nvPr>
            <p:ph type="body" sz="quarter" idx="1"/>
          </p:nvPr>
        </p:nvSpPr>
        <p:spPr>
          <a:xfrm>
            <a:off x="1143000" y="3602037"/>
            <a:ext cx="6858000" cy="1655765"/>
          </a:xfrm>
          <a:prstGeom prst="rect">
            <a:avLst/>
          </a:prstGeom>
        </p:spPr>
        <p:txBody>
          <a:bodyPr lIns="45718" tIns="45718" rIns="45718" bIns="45718"/>
          <a:lstStyle>
            <a:lvl1pPr marL="0" indent="0" algn="ctr" defTabSz="914353">
              <a:lnSpc>
                <a:spcPct val="90000"/>
              </a:lnSpc>
              <a:spcBef>
                <a:spcPts val="1000"/>
              </a:spcBef>
              <a:buSzTx/>
              <a:buFontTx/>
              <a:buNone/>
              <a:defRPr sz="2400"/>
            </a:lvl1pPr>
            <a:lvl2pPr marL="0" indent="0" algn="ctr" defTabSz="914353">
              <a:lnSpc>
                <a:spcPct val="90000"/>
              </a:lnSpc>
              <a:spcBef>
                <a:spcPts val="1000"/>
              </a:spcBef>
              <a:buSzTx/>
              <a:buFontTx/>
              <a:buNone/>
              <a:defRPr sz="2400"/>
            </a:lvl2pPr>
            <a:lvl3pPr marL="0" indent="0" algn="ctr" defTabSz="914353">
              <a:lnSpc>
                <a:spcPct val="90000"/>
              </a:lnSpc>
              <a:spcBef>
                <a:spcPts val="1000"/>
              </a:spcBef>
              <a:buSzTx/>
              <a:buFontTx/>
              <a:buNone/>
              <a:defRPr sz="2400"/>
            </a:lvl3pPr>
            <a:lvl4pPr marL="0" indent="0" algn="ctr" defTabSz="914353">
              <a:lnSpc>
                <a:spcPct val="90000"/>
              </a:lnSpc>
              <a:spcBef>
                <a:spcPts val="1000"/>
              </a:spcBef>
              <a:buSzTx/>
              <a:buFontTx/>
              <a:buNone/>
              <a:defRPr sz="2400"/>
            </a:lvl4pPr>
            <a:lvl5pPr marL="0" indent="0" algn="ctr"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439"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Title and Content">
    <p:spTree>
      <p:nvGrpSpPr>
        <p:cNvPr id="1" name=""/>
        <p:cNvGrpSpPr/>
        <p:nvPr/>
      </p:nvGrpSpPr>
      <p:grpSpPr>
        <a:xfrm>
          <a:off x="0" y="0"/>
          <a:ext cx="0" cy="0"/>
          <a:chOff x="0" y="0"/>
          <a:chExt cx="0" cy="0"/>
        </a:xfrm>
      </p:grpSpPr>
      <p:sp>
        <p:nvSpPr>
          <p:cNvPr id="4446"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447" name="Body Level One…"/>
          <p:cNvSpPr txBox="1"/>
          <p:nvPr>
            <p:ph type="body" idx="1"/>
          </p:nvPr>
        </p:nvSpPr>
        <p:spPr>
          <a:xfrm>
            <a:off x="628650" y="1825625"/>
            <a:ext cx="78867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6"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448"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Section Header">
    <p:spTree>
      <p:nvGrpSpPr>
        <p:cNvPr id="1" name=""/>
        <p:cNvGrpSpPr/>
        <p:nvPr/>
      </p:nvGrpSpPr>
      <p:grpSpPr>
        <a:xfrm>
          <a:off x="0" y="0"/>
          <a:ext cx="0" cy="0"/>
          <a:chOff x="0" y="0"/>
          <a:chExt cx="0" cy="0"/>
        </a:xfrm>
      </p:grpSpPr>
      <p:sp>
        <p:nvSpPr>
          <p:cNvPr id="4455" name="Title Text"/>
          <p:cNvSpPr txBox="1"/>
          <p:nvPr>
            <p:ph type="title"/>
          </p:nvPr>
        </p:nvSpPr>
        <p:spPr>
          <a:xfrm>
            <a:off x="623887" y="1709739"/>
            <a:ext cx="7886703" cy="2852737"/>
          </a:xfrm>
          <a:prstGeom prst="rect">
            <a:avLst/>
          </a:prstGeom>
        </p:spPr>
        <p:txBody>
          <a:bodyPr lIns="45718" tIns="45718" rIns="45718" bIns="45718" anchor="b"/>
          <a:lstStyle>
            <a:lvl1pPr algn="l" defTabSz="914353">
              <a:lnSpc>
                <a:spcPct val="90000"/>
              </a:lnSpc>
              <a:defRPr sz="6000">
                <a:latin typeface="Calibri Light"/>
                <a:ea typeface="Calibri Light"/>
                <a:cs typeface="Calibri Light"/>
                <a:sym typeface="Calibri Light"/>
              </a:defRPr>
            </a:lvl1pPr>
          </a:lstStyle>
          <a:p>
            <a:pPr/>
            <a:r>
              <a:t>Title Text</a:t>
            </a:r>
          </a:p>
        </p:txBody>
      </p:sp>
      <p:sp>
        <p:nvSpPr>
          <p:cNvPr id="4456" name="Body Level One…"/>
          <p:cNvSpPr txBox="1"/>
          <p:nvPr>
            <p:ph type="body" sz="quarter" idx="1"/>
          </p:nvPr>
        </p:nvSpPr>
        <p:spPr>
          <a:xfrm>
            <a:off x="623887" y="4589464"/>
            <a:ext cx="7886703" cy="1500190"/>
          </a:xfrm>
          <a:prstGeom prst="rect">
            <a:avLst/>
          </a:prstGeom>
        </p:spPr>
        <p:txBody>
          <a:bodyPr lIns="45718" tIns="45718" rIns="45718" bIns="45718"/>
          <a:lstStyle>
            <a:lvl1pPr marL="0" indent="0" defTabSz="914353">
              <a:lnSpc>
                <a:spcPct val="90000"/>
              </a:lnSpc>
              <a:spcBef>
                <a:spcPts val="1000"/>
              </a:spcBef>
              <a:buSzTx/>
              <a:buFontTx/>
              <a:buNone/>
              <a:defRPr sz="2400"/>
            </a:lvl1pPr>
            <a:lvl2pPr marL="0" indent="0" defTabSz="914353">
              <a:lnSpc>
                <a:spcPct val="90000"/>
              </a:lnSpc>
              <a:spcBef>
                <a:spcPts val="1000"/>
              </a:spcBef>
              <a:buSzTx/>
              <a:buFontTx/>
              <a:buNone/>
              <a:defRPr sz="2400"/>
            </a:lvl2pPr>
            <a:lvl3pPr marL="0" indent="0" defTabSz="914353">
              <a:lnSpc>
                <a:spcPct val="90000"/>
              </a:lnSpc>
              <a:spcBef>
                <a:spcPts val="1000"/>
              </a:spcBef>
              <a:buSzTx/>
              <a:buFontTx/>
              <a:buNone/>
              <a:defRPr sz="2400"/>
            </a:lvl3pPr>
            <a:lvl4pPr marL="0" indent="0" defTabSz="914353">
              <a:lnSpc>
                <a:spcPct val="90000"/>
              </a:lnSpc>
              <a:spcBef>
                <a:spcPts val="1000"/>
              </a:spcBef>
              <a:buSzTx/>
              <a:buFontTx/>
              <a:buNone/>
              <a:defRPr sz="2400"/>
            </a:lvl4pPr>
            <a:lvl5pPr marL="0" indent="0" defTabSz="914353">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457"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Two Content">
    <p:spTree>
      <p:nvGrpSpPr>
        <p:cNvPr id="1" name=""/>
        <p:cNvGrpSpPr/>
        <p:nvPr/>
      </p:nvGrpSpPr>
      <p:grpSpPr>
        <a:xfrm>
          <a:off x="0" y="0"/>
          <a:ext cx="0" cy="0"/>
          <a:chOff x="0" y="0"/>
          <a:chExt cx="0" cy="0"/>
        </a:xfrm>
      </p:grpSpPr>
      <p:sp>
        <p:nvSpPr>
          <p:cNvPr id="4464"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465" name="Body Level One…"/>
          <p:cNvSpPr txBox="1"/>
          <p:nvPr>
            <p:ph type="body" sz="half" idx="1"/>
          </p:nvPr>
        </p:nvSpPr>
        <p:spPr>
          <a:xfrm>
            <a:off x="628650" y="1825625"/>
            <a:ext cx="3886200" cy="4351338"/>
          </a:xfrm>
          <a:prstGeom prst="rect">
            <a:avLst/>
          </a:prstGeom>
        </p:spPr>
        <p:txBody>
          <a:bodyPr lIns="45718" tIns="45718" rIns="45718" bIns="45718"/>
          <a:lstStyle>
            <a:lvl1pPr marL="228588" indent="-228588" defTabSz="914353">
              <a:lnSpc>
                <a:spcPct val="90000"/>
              </a:lnSpc>
              <a:spcBef>
                <a:spcPts val="1000"/>
              </a:spcBef>
              <a:defRPr sz="2800"/>
            </a:lvl1pPr>
            <a:lvl2pPr marL="723862" indent="-266687" defTabSz="914353">
              <a:lnSpc>
                <a:spcPct val="90000"/>
              </a:lnSpc>
              <a:spcBef>
                <a:spcPts val="1000"/>
              </a:spcBef>
              <a:buChar char="•"/>
              <a:defRPr sz="2800"/>
            </a:lvl2pPr>
            <a:lvl3pPr marL="1234376" indent="-320022" defTabSz="914353">
              <a:lnSpc>
                <a:spcPct val="90000"/>
              </a:lnSpc>
              <a:spcBef>
                <a:spcPts val="1000"/>
              </a:spcBef>
              <a:defRPr sz="2800"/>
            </a:lvl3pPr>
            <a:lvl4pPr marL="1727112" indent="-355581" defTabSz="914353">
              <a:lnSpc>
                <a:spcPct val="90000"/>
              </a:lnSpc>
              <a:spcBef>
                <a:spcPts val="1000"/>
              </a:spcBef>
              <a:buChar char="•"/>
              <a:defRPr sz="2800"/>
            </a:lvl4pPr>
            <a:lvl5pPr marL="2184287" indent="-355581" defTabSz="914353">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466"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Comparison">
    <p:spTree>
      <p:nvGrpSpPr>
        <p:cNvPr id="1" name=""/>
        <p:cNvGrpSpPr/>
        <p:nvPr/>
      </p:nvGrpSpPr>
      <p:grpSpPr>
        <a:xfrm>
          <a:off x="0" y="0"/>
          <a:ext cx="0" cy="0"/>
          <a:chOff x="0" y="0"/>
          <a:chExt cx="0" cy="0"/>
        </a:xfrm>
      </p:grpSpPr>
      <p:sp>
        <p:nvSpPr>
          <p:cNvPr id="4473" name="Title Text"/>
          <p:cNvSpPr txBox="1"/>
          <p:nvPr>
            <p:ph type="title"/>
          </p:nvPr>
        </p:nvSpPr>
        <p:spPr>
          <a:xfrm>
            <a:off x="629841" y="365125"/>
            <a:ext cx="7886703" cy="1325566"/>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474" name="Body Level One…"/>
          <p:cNvSpPr txBox="1"/>
          <p:nvPr>
            <p:ph type="body" sz="quarter" idx="1"/>
          </p:nvPr>
        </p:nvSpPr>
        <p:spPr>
          <a:xfrm>
            <a:off x="629841" y="1681164"/>
            <a:ext cx="3868343" cy="823915"/>
          </a:xfrm>
          <a:prstGeom prst="rect">
            <a:avLst/>
          </a:prstGeom>
        </p:spPr>
        <p:txBody>
          <a:bodyPr lIns="45718" tIns="45718" rIns="45718" bIns="45718" anchor="b"/>
          <a:lstStyle>
            <a:lvl1pPr marL="0" indent="0" defTabSz="914353">
              <a:lnSpc>
                <a:spcPct val="90000"/>
              </a:lnSpc>
              <a:spcBef>
                <a:spcPts val="1000"/>
              </a:spcBef>
              <a:buSzTx/>
              <a:buFontTx/>
              <a:buNone/>
              <a:defRPr b="1" sz="2400"/>
            </a:lvl1pPr>
            <a:lvl2pPr marL="0" indent="0" defTabSz="914353">
              <a:lnSpc>
                <a:spcPct val="90000"/>
              </a:lnSpc>
              <a:spcBef>
                <a:spcPts val="1000"/>
              </a:spcBef>
              <a:buSzTx/>
              <a:buFontTx/>
              <a:buNone/>
              <a:defRPr b="1" sz="2400"/>
            </a:lvl2pPr>
            <a:lvl3pPr marL="0" indent="0" defTabSz="914353">
              <a:lnSpc>
                <a:spcPct val="90000"/>
              </a:lnSpc>
              <a:spcBef>
                <a:spcPts val="1000"/>
              </a:spcBef>
              <a:buSzTx/>
              <a:buFontTx/>
              <a:buNone/>
              <a:defRPr b="1" sz="2400"/>
            </a:lvl3pPr>
            <a:lvl4pPr marL="0" indent="0" defTabSz="914353">
              <a:lnSpc>
                <a:spcPct val="90000"/>
              </a:lnSpc>
              <a:spcBef>
                <a:spcPts val="1000"/>
              </a:spcBef>
              <a:buSzTx/>
              <a:buFontTx/>
              <a:buNone/>
              <a:defRPr b="1" sz="2400"/>
            </a:lvl4pPr>
            <a:lvl5pPr marL="0" indent="0" defTabSz="914353">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475" name="Text Placeholder 4"/>
          <p:cNvSpPr/>
          <p:nvPr>
            <p:ph type="body" sz="quarter" idx="21"/>
          </p:nvPr>
        </p:nvSpPr>
        <p:spPr>
          <a:xfrm>
            <a:off x="4629150" y="1681164"/>
            <a:ext cx="3887393"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4476"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Title Only">
    <p:spTree>
      <p:nvGrpSpPr>
        <p:cNvPr id="1" name=""/>
        <p:cNvGrpSpPr/>
        <p:nvPr/>
      </p:nvGrpSpPr>
      <p:grpSpPr>
        <a:xfrm>
          <a:off x="0" y="0"/>
          <a:ext cx="0" cy="0"/>
          <a:chOff x="0" y="0"/>
          <a:chExt cx="0" cy="0"/>
        </a:xfrm>
      </p:grpSpPr>
      <p:sp>
        <p:nvSpPr>
          <p:cNvPr id="4483" name="Title Text"/>
          <p:cNvSpPr txBox="1"/>
          <p:nvPr>
            <p:ph type="title"/>
          </p:nvPr>
        </p:nvSpPr>
        <p:spPr>
          <a:xfrm>
            <a:off x="628650" y="365125"/>
            <a:ext cx="7886700" cy="1325566"/>
          </a:xfrm>
          <a:prstGeom prst="rect">
            <a:avLst/>
          </a:prstGeom>
        </p:spPr>
        <p:txBody>
          <a:bodyPr lIns="45718" tIns="45718" rIns="45718" bIns="45718"/>
          <a:lstStyle>
            <a:lvl1pPr algn="l" defTabSz="914353">
              <a:lnSpc>
                <a:spcPct val="90000"/>
              </a:lnSpc>
              <a:defRPr>
                <a:latin typeface="Calibri Light"/>
                <a:ea typeface="Calibri Light"/>
                <a:cs typeface="Calibri Light"/>
                <a:sym typeface="Calibri Light"/>
              </a:defRPr>
            </a:lvl1pPr>
          </a:lstStyle>
          <a:p>
            <a:pPr/>
            <a:r>
              <a:t>Title Text</a:t>
            </a:r>
          </a:p>
        </p:txBody>
      </p:sp>
      <p:sp>
        <p:nvSpPr>
          <p:cNvPr id="4484"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9_Blank">
    <p:spTree>
      <p:nvGrpSpPr>
        <p:cNvPr id="1" name=""/>
        <p:cNvGrpSpPr/>
        <p:nvPr/>
      </p:nvGrpSpPr>
      <p:grpSpPr>
        <a:xfrm>
          <a:off x="0" y="0"/>
          <a:ext cx="0" cy="0"/>
          <a:chOff x="0" y="0"/>
          <a:chExt cx="0" cy="0"/>
        </a:xfrm>
      </p:grpSpPr>
      <p:sp>
        <p:nvSpPr>
          <p:cNvPr id="4491"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Content with Caption">
    <p:spTree>
      <p:nvGrpSpPr>
        <p:cNvPr id="1" name=""/>
        <p:cNvGrpSpPr/>
        <p:nvPr/>
      </p:nvGrpSpPr>
      <p:grpSpPr>
        <a:xfrm>
          <a:off x="0" y="0"/>
          <a:ext cx="0" cy="0"/>
          <a:chOff x="0" y="0"/>
          <a:chExt cx="0" cy="0"/>
        </a:xfrm>
      </p:grpSpPr>
      <p:sp>
        <p:nvSpPr>
          <p:cNvPr id="4498"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4499" name="Body Level One…"/>
          <p:cNvSpPr txBox="1"/>
          <p:nvPr>
            <p:ph type="body" sz="half" idx="1"/>
          </p:nvPr>
        </p:nvSpPr>
        <p:spPr>
          <a:xfrm>
            <a:off x="3887392" y="987425"/>
            <a:ext cx="4629153" cy="4873627"/>
          </a:xfrm>
          <a:prstGeom prst="rect">
            <a:avLst/>
          </a:prstGeom>
        </p:spPr>
        <p:txBody>
          <a:bodyPr lIns="45718" tIns="45718" rIns="45718" bIns="45718"/>
          <a:lstStyle>
            <a:lvl1pPr marL="228588" indent="-228588" defTabSz="914353">
              <a:lnSpc>
                <a:spcPct val="90000"/>
              </a:lnSpc>
              <a:spcBef>
                <a:spcPts val="1000"/>
              </a:spcBef>
            </a:lvl1pPr>
            <a:lvl2pPr marL="718421" indent="-261243" defTabSz="914353">
              <a:lnSpc>
                <a:spcPct val="90000"/>
              </a:lnSpc>
              <a:spcBef>
                <a:spcPts val="1000"/>
              </a:spcBef>
              <a:buChar char="•"/>
            </a:lvl2pPr>
            <a:lvl3pPr marL="1219137" indent="-304784" defTabSz="914353">
              <a:lnSpc>
                <a:spcPct val="90000"/>
              </a:lnSpc>
              <a:spcBef>
                <a:spcPts val="1000"/>
              </a:spcBef>
            </a:lvl3pPr>
            <a:lvl4pPr marL="1737271" indent="-365741" defTabSz="914353">
              <a:lnSpc>
                <a:spcPct val="90000"/>
              </a:lnSpc>
              <a:spcBef>
                <a:spcPts val="1000"/>
              </a:spcBef>
              <a:buChar char="•"/>
            </a:lvl4pPr>
            <a:lvl5pPr marL="2194448" indent="-365741" defTabSz="914353">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4500" name="Text Placeholder 3"/>
          <p:cNvSpPr/>
          <p:nvPr>
            <p:ph type="body" sz="quarter" idx="21"/>
          </p:nvPr>
        </p:nvSpPr>
        <p:spPr>
          <a:xfrm>
            <a:off x="629839" y="2057400"/>
            <a:ext cx="2949183"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4501"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mparison">
    <p:spTree>
      <p:nvGrpSpPr>
        <p:cNvPr id="1" name=""/>
        <p:cNvGrpSpPr/>
        <p:nvPr/>
      </p:nvGrpSpPr>
      <p:grpSpPr>
        <a:xfrm>
          <a:off x="0" y="0"/>
          <a:ext cx="0" cy="0"/>
          <a:chOff x="0" y="0"/>
          <a:chExt cx="0" cy="0"/>
        </a:xfrm>
      </p:grpSpPr>
      <p:sp>
        <p:nvSpPr>
          <p:cNvPr id="42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2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30" name="Title Text"/>
          <p:cNvSpPr txBox="1"/>
          <p:nvPr>
            <p:ph type="title"/>
          </p:nvPr>
        </p:nvSpPr>
        <p:spPr>
          <a:xfrm>
            <a:off x="630237" y="365125"/>
            <a:ext cx="7886701" cy="1325563"/>
          </a:xfrm>
          <a:prstGeom prst="rect">
            <a:avLst/>
          </a:prstGeom>
        </p:spPr>
        <p:txBody>
          <a:bodyPr lIns="45718" tIns="45718" rIns="45718" bIns="45718"/>
          <a:lstStyle>
            <a:lvl1pPr algn="l" defTabSz="914400">
              <a:lnSpc>
                <a:spcPct val="90000"/>
              </a:lnSpc>
            </a:lvl1pPr>
          </a:lstStyle>
          <a:p>
            <a:pPr/>
            <a:r>
              <a:t>Title Text</a:t>
            </a:r>
          </a:p>
        </p:txBody>
      </p:sp>
      <p:sp>
        <p:nvSpPr>
          <p:cNvPr id="431" name="Body Level One…"/>
          <p:cNvSpPr txBox="1"/>
          <p:nvPr>
            <p:ph type="body" sz="quarter" idx="1"/>
          </p:nvPr>
        </p:nvSpPr>
        <p:spPr>
          <a:xfrm>
            <a:off x="630237" y="1681163"/>
            <a:ext cx="3868740" cy="823914"/>
          </a:xfrm>
          <a:prstGeom prst="rect">
            <a:avLst/>
          </a:prstGeom>
        </p:spPr>
        <p:txBody>
          <a:bodyPr lIns="45718" tIns="45718" rIns="45718" bIns="45718" anchor="b"/>
          <a:lstStyle>
            <a:lvl1pPr marL="0" indent="0" defTabSz="914400">
              <a:lnSpc>
                <a:spcPct val="90000"/>
              </a:lnSpc>
              <a:spcBef>
                <a:spcPts val="1000"/>
              </a:spcBef>
              <a:buSzTx/>
              <a:buFontTx/>
              <a:buNone/>
              <a:defRPr b="1" sz="2400"/>
            </a:lvl1pPr>
            <a:lvl2pPr marL="0" indent="0" defTabSz="914400">
              <a:lnSpc>
                <a:spcPct val="90000"/>
              </a:lnSpc>
              <a:spcBef>
                <a:spcPts val="1000"/>
              </a:spcBef>
              <a:buSzTx/>
              <a:buFontTx/>
              <a:buNone/>
              <a:defRPr b="1" sz="2400"/>
            </a:lvl2pPr>
            <a:lvl3pPr marL="0" indent="0" defTabSz="914400">
              <a:lnSpc>
                <a:spcPct val="90000"/>
              </a:lnSpc>
              <a:spcBef>
                <a:spcPts val="1000"/>
              </a:spcBef>
              <a:buSzTx/>
              <a:buFontTx/>
              <a:buNone/>
              <a:defRPr b="1" sz="2400"/>
            </a:lvl3pPr>
            <a:lvl4pPr marL="0" indent="0" defTabSz="914400">
              <a:lnSpc>
                <a:spcPct val="90000"/>
              </a:lnSpc>
              <a:spcBef>
                <a:spcPts val="1000"/>
              </a:spcBef>
              <a:buSzTx/>
              <a:buFontTx/>
              <a:buNone/>
              <a:defRPr b="1" sz="2400"/>
            </a:lvl4pPr>
            <a:lvl5pPr marL="0" indent="0" defTabSz="914400">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32" name="Text Placeholder 4"/>
          <p:cNvSpPr/>
          <p:nvPr>
            <p:ph type="body" sz="quarter" idx="21"/>
          </p:nvPr>
        </p:nvSpPr>
        <p:spPr>
          <a:xfrm>
            <a:off x="4629150" y="1681163"/>
            <a:ext cx="3887788" cy="823914"/>
          </a:xfrm>
          <a:prstGeom prst="rect">
            <a:avLst/>
          </a:prstGeom>
        </p:spPr>
        <p:txBody>
          <a:bodyPr lIns="45718" tIns="45718" rIns="45718" bIns="45718" anchor="b"/>
          <a:lstStyle/>
          <a:p>
            <a:pPr marL="548551" indent="-411416"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pPr>
          </a:p>
        </p:txBody>
      </p:sp>
      <p:sp>
        <p:nvSpPr>
          <p:cNvPr id="433"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Picture with Caption">
    <p:spTree>
      <p:nvGrpSpPr>
        <p:cNvPr id="1" name=""/>
        <p:cNvGrpSpPr/>
        <p:nvPr/>
      </p:nvGrpSpPr>
      <p:grpSpPr>
        <a:xfrm>
          <a:off x="0" y="0"/>
          <a:ext cx="0" cy="0"/>
          <a:chOff x="0" y="0"/>
          <a:chExt cx="0" cy="0"/>
        </a:xfrm>
      </p:grpSpPr>
      <p:sp>
        <p:nvSpPr>
          <p:cNvPr id="4508" name="Title Text"/>
          <p:cNvSpPr txBox="1"/>
          <p:nvPr>
            <p:ph type="title"/>
          </p:nvPr>
        </p:nvSpPr>
        <p:spPr>
          <a:xfrm>
            <a:off x="629841" y="457200"/>
            <a:ext cx="2949178" cy="1600200"/>
          </a:xfrm>
          <a:prstGeom prst="rect">
            <a:avLst/>
          </a:prstGeom>
        </p:spPr>
        <p:txBody>
          <a:bodyPr lIns="45718" tIns="45718" rIns="45718" bIns="45718" anchor="b"/>
          <a:lstStyle>
            <a:lvl1pPr algn="l" defTabSz="914353">
              <a:lnSpc>
                <a:spcPct val="90000"/>
              </a:lnSpc>
              <a:defRPr sz="3200">
                <a:latin typeface="Calibri Light"/>
                <a:ea typeface="Calibri Light"/>
                <a:cs typeface="Calibri Light"/>
                <a:sym typeface="Calibri Light"/>
              </a:defRPr>
            </a:lvl1pPr>
          </a:lstStyle>
          <a:p>
            <a:pPr/>
            <a:r>
              <a:t>Title Text</a:t>
            </a:r>
          </a:p>
        </p:txBody>
      </p:sp>
      <p:sp>
        <p:nvSpPr>
          <p:cNvPr id="4509" name="Picture Placeholder 2"/>
          <p:cNvSpPr/>
          <p:nvPr>
            <p:ph type="pic" sz="half" idx="21"/>
          </p:nvPr>
        </p:nvSpPr>
        <p:spPr>
          <a:xfrm>
            <a:off x="3887392" y="987425"/>
            <a:ext cx="4629153" cy="4873627"/>
          </a:xfrm>
          <a:prstGeom prst="rect">
            <a:avLst/>
          </a:prstGeom>
        </p:spPr>
        <p:txBody>
          <a:bodyPr lIns="91439" tIns="45719" rIns="91439" bIns="45719">
            <a:noAutofit/>
          </a:bodyPr>
          <a:lstStyle/>
          <a:p>
            <a:pPr/>
          </a:p>
        </p:txBody>
      </p:sp>
      <p:sp>
        <p:nvSpPr>
          <p:cNvPr id="4510" name="Body Level One…"/>
          <p:cNvSpPr txBox="1"/>
          <p:nvPr>
            <p:ph type="body" sz="quarter" idx="1"/>
          </p:nvPr>
        </p:nvSpPr>
        <p:spPr>
          <a:xfrm>
            <a:off x="629841" y="2057400"/>
            <a:ext cx="2949178" cy="3811588"/>
          </a:xfrm>
          <a:prstGeom prst="rect">
            <a:avLst/>
          </a:prstGeom>
        </p:spPr>
        <p:txBody>
          <a:bodyPr lIns="45718" tIns="45718" rIns="45718" bIns="45718"/>
          <a:lstStyle>
            <a:lvl1pPr marL="0" indent="0" defTabSz="914353">
              <a:lnSpc>
                <a:spcPct val="90000"/>
              </a:lnSpc>
              <a:spcBef>
                <a:spcPts val="1000"/>
              </a:spcBef>
              <a:buSzTx/>
              <a:buFontTx/>
              <a:buNone/>
              <a:defRPr sz="1600"/>
            </a:lvl1pPr>
            <a:lvl2pPr marL="0" indent="0" defTabSz="914353">
              <a:lnSpc>
                <a:spcPct val="90000"/>
              </a:lnSpc>
              <a:spcBef>
                <a:spcPts val="1000"/>
              </a:spcBef>
              <a:buSzTx/>
              <a:buFontTx/>
              <a:buNone/>
              <a:defRPr sz="1600"/>
            </a:lvl2pPr>
            <a:lvl3pPr marL="0" indent="0" defTabSz="914353">
              <a:lnSpc>
                <a:spcPct val="90000"/>
              </a:lnSpc>
              <a:spcBef>
                <a:spcPts val="1000"/>
              </a:spcBef>
              <a:buSzTx/>
              <a:buFontTx/>
              <a:buNone/>
              <a:defRPr sz="1600"/>
            </a:lvl3pPr>
            <a:lvl4pPr marL="0" indent="0" defTabSz="914353">
              <a:lnSpc>
                <a:spcPct val="90000"/>
              </a:lnSpc>
              <a:spcBef>
                <a:spcPts val="1000"/>
              </a:spcBef>
              <a:buSzTx/>
              <a:buFontTx/>
              <a:buNone/>
              <a:defRPr sz="1600"/>
            </a:lvl4pPr>
            <a:lvl5pPr marL="0" indent="0" defTabSz="914353">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511" name="Slide Number"/>
          <p:cNvSpPr txBox="1"/>
          <p:nvPr>
            <p:ph type="sldNum" sz="quarter" idx="2"/>
          </p:nvPr>
        </p:nvSpPr>
        <p:spPr>
          <a:xfrm>
            <a:off x="8241698" y="6406789"/>
            <a:ext cx="273652" cy="264252"/>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1_Title Slide">
    <p:spTree>
      <p:nvGrpSpPr>
        <p:cNvPr id="1" name=""/>
        <p:cNvGrpSpPr/>
        <p:nvPr/>
      </p:nvGrpSpPr>
      <p:grpSpPr>
        <a:xfrm>
          <a:off x="0" y="0"/>
          <a:ext cx="0" cy="0"/>
          <a:chOff x="0" y="0"/>
          <a:chExt cx="0" cy="0"/>
        </a:xfrm>
      </p:grpSpPr>
      <p:sp>
        <p:nvSpPr>
          <p:cNvPr id="4518" name="Title Text"/>
          <p:cNvSpPr txBox="1"/>
          <p:nvPr>
            <p:ph type="title"/>
          </p:nvPr>
        </p:nvSpPr>
        <p:spPr>
          <a:xfrm>
            <a:off x="422030" y="1371600"/>
            <a:ext cx="8229601" cy="1828800"/>
          </a:xfrm>
          <a:prstGeom prst="rect">
            <a:avLst/>
          </a:prstGeom>
        </p:spPr>
        <p:txBody>
          <a:bodyPr lIns="0" tIns="0" rIns="0" bIns="0" anchor="b"/>
          <a:lstStyle>
            <a:lvl1pPr defTabSz="914400">
              <a:defRPr b="1" cap="all" sz="4800">
                <a:gradFill flip="none" rotWithShape="1">
                  <a:gsLst>
                    <a:gs pos="0">
                      <a:srgbClr val="EAD695"/>
                    </a:gs>
                    <a:gs pos="73000">
                      <a:srgbClr val="EAD695"/>
                    </a:gs>
                    <a:gs pos="100000">
                      <a:srgbClr val="E7D080"/>
                    </a:gs>
                  </a:gsLst>
                  <a:lin ang="4800000" scaled="0"/>
                </a:gradFill>
                <a:effectLst>
                  <a:outerShdw sx="100000" sy="100000" kx="0" ky="0" algn="b" rotWithShape="0" blurRad="127000" dist="200000" dir="2700000">
                    <a:srgbClr val="000000">
                      <a:alpha val="30000"/>
                    </a:srgbClr>
                  </a:outerShdw>
                </a:effectLst>
                <a:latin typeface="Lucida Sans"/>
                <a:ea typeface="Lucida Sans"/>
                <a:cs typeface="Lucida Sans"/>
                <a:sym typeface="Lucida Sans"/>
              </a:defRPr>
            </a:lvl1pPr>
          </a:lstStyle>
          <a:p>
            <a:pPr/>
            <a:r>
              <a:t>Title Text</a:t>
            </a:r>
          </a:p>
        </p:txBody>
      </p:sp>
      <p:sp>
        <p:nvSpPr>
          <p:cNvPr id="4519" name="Body Level One…"/>
          <p:cNvSpPr txBox="1"/>
          <p:nvPr>
            <p:ph type="body" sz="quarter" idx="1"/>
          </p:nvPr>
        </p:nvSpPr>
        <p:spPr>
          <a:xfrm>
            <a:off x="1371600" y="3331700"/>
            <a:ext cx="6400800" cy="1752602"/>
          </a:xfrm>
          <a:prstGeom prst="rect">
            <a:avLst/>
          </a:prstGeom>
        </p:spPr>
        <p:txBody>
          <a:bodyPr lIns="45718" tIns="45718" rIns="45718" bIns="45718"/>
          <a:lstStyle>
            <a:lvl1pPr marL="0" indent="0" algn="ctr" defTabSz="914400">
              <a:spcBef>
                <a:spcPts val="600"/>
              </a:spcBef>
              <a:buSzTx/>
              <a:buFontTx/>
              <a:buNone/>
              <a:defRPr sz="2800">
                <a:solidFill>
                  <a:srgbClr val="FFFFFF"/>
                </a:solidFill>
                <a:latin typeface="Book Antiqua"/>
                <a:ea typeface="Book Antiqua"/>
                <a:cs typeface="Book Antiqua"/>
                <a:sym typeface="Book Antiqua"/>
              </a:defRPr>
            </a:lvl1pPr>
            <a:lvl2pPr marL="0" indent="0" algn="ctr" defTabSz="914400">
              <a:spcBef>
                <a:spcPts val="600"/>
              </a:spcBef>
              <a:buSzTx/>
              <a:buFontTx/>
              <a:buNone/>
              <a:defRPr sz="2800">
                <a:solidFill>
                  <a:srgbClr val="FFFFFF"/>
                </a:solidFill>
                <a:latin typeface="Book Antiqua"/>
                <a:ea typeface="Book Antiqua"/>
                <a:cs typeface="Book Antiqua"/>
                <a:sym typeface="Book Antiqua"/>
              </a:defRPr>
            </a:lvl2pPr>
            <a:lvl3pPr marL="0" indent="0" algn="ctr" defTabSz="914400">
              <a:spcBef>
                <a:spcPts val="600"/>
              </a:spcBef>
              <a:buSzTx/>
              <a:buFontTx/>
              <a:buNone/>
              <a:defRPr sz="2800">
                <a:solidFill>
                  <a:srgbClr val="FFFFFF"/>
                </a:solidFill>
                <a:latin typeface="Book Antiqua"/>
                <a:ea typeface="Book Antiqua"/>
                <a:cs typeface="Book Antiqua"/>
                <a:sym typeface="Book Antiqua"/>
              </a:defRPr>
            </a:lvl3pPr>
            <a:lvl4pPr marL="0" indent="0" algn="ctr" defTabSz="914400">
              <a:spcBef>
                <a:spcPts val="600"/>
              </a:spcBef>
              <a:buSzTx/>
              <a:buFontTx/>
              <a:buNone/>
              <a:defRPr sz="2800">
                <a:solidFill>
                  <a:srgbClr val="FFFFFF"/>
                </a:solidFill>
                <a:latin typeface="Book Antiqua"/>
                <a:ea typeface="Book Antiqua"/>
                <a:cs typeface="Book Antiqua"/>
                <a:sym typeface="Book Antiqua"/>
              </a:defRPr>
            </a:lvl4pPr>
            <a:lvl5pPr marL="0" indent="0" algn="ctr" defTabSz="914400">
              <a:spcBef>
                <a:spcPts val="600"/>
              </a:spcBef>
              <a:buSzTx/>
              <a:buFontTx/>
              <a:buNone/>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20"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Title and Content">
    <p:spTree>
      <p:nvGrpSpPr>
        <p:cNvPr id="1" name=""/>
        <p:cNvGrpSpPr/>
        <p:nvPr/>
      </p:nvGrpSpPr>
      <p:grpSpPr>
        <a:xfrm>
          <a:off x="0" y="0"/>
          <a:ext cx="0" cy="0"/>
          <a:chOff x="0" y="0"/>
          <a:chExt cx="0" cy="0"/>
        </a:xfrm>
      </p:grpSpPr>
      <p:sp>
        <p:nvSpPr>
          <p:cNvPr id="4527" name="Title Text"/>
          <p:cNvSpPr txBox="1"/>
          <p:nvPr>
            <p:ph type="title"/>
          </p:nvPr>
        </p:nvSpPr>
        <p:spPr>
          <a:xfrm>
            <a:off x="457200" y="274638"/>
            <a:ext cx="8229600" cy="1143001"/>
          </a:xfrm>
          <a:prstGeom prst="rect">
            <a:avLst/>
          </a:prstGeom>
        </p:spPr>
        <p:txBody>
          <a:bodyPr lIns="45718" tIns="45718" rIns="45718" bIns="45718"/>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28" name="Body Level One…"/>
          <p:cNvSpPr txBox="1"/>
          <p:nvPr>
            <p:ph type="body" idx="1"/>
          </p:nvPr>
        </p:nvSpPr>
        <p:spPr>
          <a:xfrm>
            <a:off x="457200" y="1600200"/>
            <a:ext cx="8229600" cy="4709160"/>
          </a:xfrm>
          <a:prstGeom prst="rect">
            <a:avLst/>
          </a:prstGeom>
        </p:spPr>
        <p:txBody>
          <a:bodyPr lIns="45718" tIns="45718" rIns="45718" bIns="45718"/>
          <a:lstStyle>
            <a:lvl1pPr marL="548601" indent="-411449"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5856" indent="-330683" defTabSz="914400">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6114" indent="-290922" defTabSz="914400">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6361" indent="-256011" defTabSz="914400">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8371" indent="-256011" defTabSz="914400">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29"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Section Header">
    <p:spTree>
      <p:nvGrpSpPr>
        <p:cNvPr id="1" name=""/>
        <p:cNvGrpSpPr/>
        <p:nvPr/>
      </p:nvGrpSpPr>
      <p:grpSpPr>
        <a:xfrm>
          <a:off x="0" y="0"/>
          <a:ext cx="0" cy="0"/>
          <a:chOff x="0" y="0"/>
          <a:chExt cx="0" cy="0"/>
        </a:xfrm>
      </p:grpSpPr>
      <p:sp>
        <p:nvSpPr>
          <p:cNvPr id="4536" name="Title Text"/>
          <p:cNvSpPr txBox="1"/>
          <p:nvPr>
            <p:ph type="title"/>
          </p:nvPr>
        </p:nvSpPr>
        <p:spPr>
          <a:xfrm>
            <a:off x="1600200" y="609600"/>
            <a:ext cx="7086600" cy="1828800"/>
          </a:xfrm>
          <a:prstGeom prst="rect">
            <a:avLst/>
          </a:prstGeom>
        </p:spPr>
        <p:txBody>
          <a:bodyPr lIns="0" tIns="0" rIns="0" bIns="0" anchor="b"/>
          <a:lstStyle>
            <a:lvl1pPr algn="l" defTabSz="914400">
              <a:defRPr b="1" sz="4800">
                <a:solidFill>
                  <a:srgbClr val="DCC678"/>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37" name="Body Level One…"/>
          <p:cNvSpPr txBox="1"/>
          <p:nvPr>
            <p:ph type="body" sz="quarter" idx="1"/>
          </p:nvPr>
        </p:nvSpPr>
        <p:spPr>
          <a:xfrm>
            <a:off x="1600200" y="2507786"/>
            <a:ext cx="7086600" cy="1509714"/>
          </a:xfrm>
          <a:prstGeom prst="rect">
            <a:avLst/>
          </a:prstGeom>
        </p:spPr>
        <p:txBody>
          <a:bodyPr lIns="45718" tIns="45718" rIns="45718" bIns="45718"/>
          <a:lstStyle>
            <a:lvl1pPr marL="0" indent="73146" defTabSz="914400">
              <a:spcBef>
                <a:spcPts val="400"/>
              </a:spcBef>
              <a:buSzTx/>
              <a:buFontTx/>
              <a:buNone/>
              <a:defRPr sz="2000">
                <a:solidFill>
                  <a:srgbClr val="FFFFFF"/>
                </a:solidFill>
                <a:latin typeface="Book Antiqua"/>
                <a:ea typeface="Book Antiqua"/>
                <a:cs typeface="Book Antiqua"/>
                <a:sym typeface="Book Antiqua"/>
              </a:defRPr>
            </a:lvl1pPr>
            <a:lvl2pPr marL="0" indent="73146" defTabSz="914400">
              <a:spcBef>
                <a:spcPts val="400"/>
              </a:spcBef>
              <a:buSzTx/>
              <a:buFontTx/>
              <a:buNone/>
              <a:defRPr sz="2000">
                <a:solidFill>
                  <a:srgbClr val="FFFFFF"/>
                </a:solidFill>
                <a:latin typeface="Book Antiqua"/>
                <a:ea typeface="Book Antiqua"/>
                <a:cs typeface="Book Antiqua"/>
                <a:sym typeface="Book Antiqua"/>
              </a:defRPr>
            </a:lvl2pPr>
            <a:lvl3pPr marL="0" indent="73146" defTabSz="914400">
              <a:spcBef>
                <a:spcPts val="400"/>
              </a:spcBef>
              <a:buSzTx/>
              <a:buFontTx/>
              <a:buNone/>
              <a:defRPr sz="2000">
                <a:solidFill>
                  <a:srgbClr val="FFFFFF"/>
                </a:solidFill>
                <a:latin typeface="Book Antiqua"/>
                <a:ea typeface="Book Antiqua"/>
                <a:cs typeface="Book Antiqua"/>
                <a:sym typeface="Book Antiqua"/>
              </a:defRPr>
            </a:lvl3pPr>
            <a:lvl4pPr marL="0" indent="73146" defTabSz="914400">
              <a:spcBef>
                <a:spcPts val="400"/>
              </a:spcBef>
              <a:buSzTx/>
              <a:buFontTx/>
              <a:buNone/>
              <a:defRPr sz="2000">
                <a:solidFill>
                  <a:srgbClr val="FFFFFF"/>
                </a:solidFill>
                <a:latin typeface="Book Antiqua"/>
                <a:ea typeface="Book Antiqua"/>
                <a:cs typeface="Book Antiqua"/>
                <a:sym typeface="Book Antiqua"/>
              </a:defRPr>
            </a:lvl4pPr>
            <a:lvl5pPr marL="0" indent="73146" defTabSz="914400">
              <a:spcBef>
                <a:spcPts val="400"/>
              </a:spcBef>
              <a:buSzTx/>
              <a:buFontTx/>
              <a:buNone/>
              <a:defRPr sz="20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38"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Two Content">
    <p:spTree>
      <p:nvGrpSpPr>
        <p:cNvPr id="1" name=""/>
        <p:cNvGrpSpPr/>
        <p:nvPr/>
      </p:nvGrpSpPr>
      <p:grpSpPr>
        <a:xfrm>
          <a:off x="0" y="0"/>
          <a:ext cx="0" cy="0"/>
          <a:chOff x="0" y="0"/>
          <a:chExt cx="0" cy="0"/>
        </a:xfrm>
      </p:grpSpPr>
      <p:sp>
        <p:nvSpPr>
          <p:cNvPr id="4545" name="Title Text"/>
          <p:cNvSpPr txBox="1"/>
          <p:nvPr>
            <p:ph type="title"/>
          </p:nvPr>
        </p:nvSpPr>
        <p:spPr>
          <a:xfrm>
            <a:off x="457200" y="274638"/>
            <a:ext cx="8229600" cy="1143001"/>
          </a:xfrm>
          <a:prstGeom prst="rect">
            <a:avLst/>
          </a:prstGeom>
        </p:spPr>
        <p:txBody>
          <a:bodyPr lIns="45718" tIns="45718" rIns="45718" bIns="45718"/>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46" name="Body Level One…"/>
          <p:cNvSpPr txBox="1"/>
          <p:nvPr>
            <p:ph type="body" sz="half" idx="1"/>
          </p:nvPr>
        </p:nvSpPr>
        <p:spPr>
          <a:xfrm>
            <a:off x="457200" y="1600205"/>
            <a:ext cx="4038600" cy="4525963"/>
          </a:xfrm>
          <a:prstGeom prst="rect">
            <a:avLst/>
          </a:prstGeom>
        </p:spPr>
        <p:txBody>
          <a:bodyPr lIns="45718" tIns="45718" rIns="45718" bIns="45718"/>
          <a:lstStyle>
            <a:lvl1pPr marL="548601" indent="-411449" defTabSz="914400">
              <a:spcBef>
                <a:spcPts val="600"/>
              </a:spcBef>
              <a:buClr>
                <a:srgbClr val="F9F9F9"/>
              </a:buClr>
              <a:buSzPct val="65000"/>
              <a:buFont typeface="Book Antiqua"/>
              <a:buChar char="¨"/>
              <a:defRPr sz="2600">
                <a:solidFill>
                  <a:srgbClr val="FFFFFF"/>
                </a:solidFill>
                <a:latin typeface="Book Antiqua"/>
                <a:ea typeface="Book Antiqua"/>
                <a:cs typeface="Book Antiqua"/>
                <a:sym typeface="Book Antiqua"/>
              </a:defRPr>
            </a:lvl1pPr>
            <a:lvl2pPr marL="892237" indent="-307064" defTabSz="914400">
              <a:spcBef>
                <a:spcPts val="600"/>
              </a:spcBef>
              <a:buClr>
                <a:srgbClr val="F9F9F9"/>
              </a:buClr>
              <a:buSzPct val="80000"/>
              <a:buFont typeface="Book Antiqua"/>
              <a:buChar char="◼"/>
              <a:defRPr sz="2600">
                <a:solidFill>
                  <a:srgbClr val="FFFFFF"/>
                </a:solidFill>
                <a:latin typeface="Book Antiqua"/>
                <a:ea typeface="Book Antiqua"/>
                <a:cs typeface="Book Antiqua"/>
                <a:sym typeface="Book Antiqua"/>
              </a:defRPr>
            </a:lvl2pPr>
            <a:lvl3pPr marL="1202348" indent="-297156" defTabSz="914400">
              <a:spcBef>
                <a:spcPts val="600"/>
              </a:spcBef>
              <a:buClr>
                <a:srgbClr val="F9F9F9"/>
              </a:buClr>
              <a:buSzPct val="95000"/>
              <a:buFont typeface="Book Antiqua"/>
              <a:buChar char="▫"/>
              <a:defRPr sz="2600">
                <a:solidFill>
                  <a:srgbClr val="FFFFFF"/>
                </a:solidFill>
                <a:latin typeface="Book Antiqua"/>
                <a:ea typeface="Book Antiqua"/>
                <a:cs typeface="Book Antiqua"/>
                <a:sym typeface="Book Antiqua"/>
              </a:defRPr>
            </a:lvl3pPr>
            <a:lvl4pPr marL="1434488" indent="-264139" defTabSz="914400">
              <a:spcBef>
                <a:spcPts val="600"/>
              </a:spcBef>
              <a:buClr>
                <a:srgbClr val="F9F9F9"/>
              </a:buClr>
              <a:buFont typeface="Book Antiqua"/>
              <a:buChar char="­"/>
              <a:defRPr sz="2600">
                <a:solidFill>
                  <a:srgbClr val="FFFFFF"/>
                </a:solidFill>
                <a:latin typeface="Book Antiqua"/>
                <a:ea typeface="Book Antiqua"/>
                <a:cs typeface="Book Antiqua"/>
                <a:sym typeface="Book Antiqua"/>
              </a:defRPr>
            </a:lvl4pPr>
            <a:lvl5pPr marL="1626498" indent="-264139" defTabSz="914400">
              <a:spcBef>
                <a:spcPts val="600"/>
              </a:spcBef>
              <a:buClr>
                <a:srgbClr val="F9F9F9"/>
              </a:buClr>
              <a:buFont typeface="Book Antiqua"/>
              <a:buChar char="◾"/>
              <a:defRPr sz="26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47"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Comparison">
    <p:spTree>
      <p:nvGrpSpPr>
        <p:cNvPr id="1" name=""/>
        <p:cNvGrpSpPr/>
        <p:nvPr/>
      </p:nvGrpSpPr>
      <p:grpSpPr>
        <a:xfrm>
          <a:off x="0" y="0"/>
          <a:ext cx="0" cy="0"/>
          <a:chOff x="0" y="0"/>
          <a:chExt cx="0" cy="0"/>
        </a:xfrm>
      </p:grpSpPr>
      <p:sp>
        <p:nvSpPr>
          <p:cNvPr id="4554" name="Title Text"/>
          <p:cNvSpPr txBox="1"/>
          <p:nvPr>
            <p:ph type="title"/>
          </p:nvPr>
        </p:nvSpPr>
        <p:spPr>
          <a:xfrm>
            <a:off x="457200" y="273050"/>
            <a:ext cx="8229600" cy="1143000"/>
          </a:xfrm>
          <a:prstGeom prst="rect">
            <a:avLst/>
          </a:prstGeom>
        </p:spPr>
        <p:txBody>
          <a:bodyPr lIns="45718" tIns="45718" rIns="45718" bIns="45718"/>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55" name="Body Level One…"/>
          <p:cNvSpPr txBox="1"/>
          <p:nvPr>
            <p:ph type="body" sz="quarter" idx="1"/>
          </p:nvPr>
        </p:nvSpPr>
        <p:spPr>
          <a:xfrm>
            <a:off x="457200" y="1535118"/>
            <a:ext cx="4040188" cy="750890"/>
          </a:xfrm>
          <a:prstGeom prst="rect">
            <a:avLst/>
          </a:prstGeom>
        </p:spPr>
        <p:txBody>
          <a:bodyPr lIns="45718" tIns="45718" rIns="45718" bIns="45718" anchor="ctr"/>
          <a:lstStyle>
            <a:lvl1pPr marL="0" indent="0" defTabSz="914400">
              <a:spcBef>
                <a:spcPts val="500"/>
              </a:spcBef>
              <a:buSzTx/>
              <a:buFontTx/>
              <a:buNone/>
              <a:defRPr cap="all" sz="2400">
                <a:solidFill>
                  <a:srgbClr val="FFFFFF"/>
                </a:solidFill>
                <a:latin typeface="Book Antiqua"/>
                <a:ea typeface="Book Antiqua"/>
                <a:cs typeface="Book Antiqua"/>
                <a:sym typeface="Book Antiqua"/>
              </a:defRPr>
            </a:lvl1pPr>
            <a:lvl2pPr marL="0" indent="0" defTabSz="914400">
              <a:spcBef>
                <a:spcPts val="500"/>
              </a:spcBef>
              <a:buSzTx/>
              <a:buFontTx/>
              <a:buNone/>
              <a:defRPr cap="all" sz="2400">
                <a:solidFill>
                  <a:srgbClr val="FFFFFF"/>
                </a:solidFill>
                <a:latin typeface="Book Antiqua"/>
                <a:ea typeface="Book Antiqua"/>
                <a:cs typeface="Book Antiqua"/>
                <a:sym typeface="Book Antiqua"/>
              </a:defRPr>
            </a:lvl2pPr>
            <a:lvl3pPr marL="0" indent="0" defTabSz="914400">
              <a:spcBef>
                <a:spcPts val="500"/>
              </a:spcBef>
              <a:buSzTx/>
              <a:buFontTx/>
              <a:buNone/>
              <a:defRPr cap="all" sz="2400">
                <a:solidFill>
                  <a:srgbClr val="FFFFFF"/>
                </a:solidFill>
                <a:latin typeface="Book Antiqua"/>
                <a:ea typeface="Book Antiqua"/>
                <a:cs typeface="Book Antiqua"/>
                <a:sym typeface="Book Antiqua"/>
              </a:defRPr>
            </a:lvl3pPr>
            <a:lvl4pPr marL="0" indent="0" defTabSz="914400">
              <a:spcBef>
                <a:spcPts val="500"/>
              </a:spcBef>
              <a:buSzTx/>
              <a:buFontTx/>
              <a:buNone/>
              <a:defRPr cap="all" sz="2400">
                <a:solidFill>
                  <a:srgbClr val="FFFFFF"/>
                </a:solidFill>
                <a:latin typeface="Book Antiqua"/>
                <a:ea typeface="Book Antiqua"/>
                <a:cs typeface="Book Antiqua"/>
                <a:sym typeface="Book Antiqua"/>
              </a:defRPr>
            </a:lvl4pPr>
            <a:lvl5pPr marL="0" indent="0" defTabSz="914400">
              <a:spcBef>
                <a:spcPts val="500"/>
              </a:spcBef>
              <a:buSzTx/>
              <a:buFontTx/>
              <a:buNone/>
              <a:defRPr cap="all" sz="2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56" name="Text Placeholder 3"/>
          <p:cNvSpPr/>
          <p:nvPr>
            <p:ph type="body" sz="quarter" idx="21"/>
          </p:nvPr>
        </p:nvSpPr>
        <p:spPr>
          <a:xfrm>
            <a:off x="4645028" y="1535118"/>
            <a:ext cx="4041777" cy="750889"/>
          </a:xfrm>
          <a:prstGeom prst="rect">
            <a:avLst/>
          </a:prstGeom>
        </p:spPr>
        <p:txBody>
          <a:bodyPr lIns="45718" tIns="45718" rIns="45718" bIns="45718" anchor="ctr"/>
          <a:lstStyle/>
          <a:p>
            <a:pPr marL="228600" indent="-228600" defTabSz="914400">
              <a:lnSpc>
                <a:spcPct val="90000"/>
              </a:lnSpc>
              <a:spcBef>
                <a:spcPts val="1000"/>
              </a:spcBef>
              <a:defRPr sz="2800"/>
            </a:pPr>
          </a:p>
        </p:txBody>
      </p:sp>
      <p:sp>
        <p:nvSpPr>
          <p:cNvPr id="4557"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Title Only">
    <p:spTree>
      <p:nvGrpSpPr>
        <p:cNvPr id="1" name=""/>
        <p:cNvGrpSpPr/>
        <p:nvPr/>
      </p:nvGrpSpPr>
      <p:grpSpPr>
        <a:xfrm>
          <a:off x="0" y="0"/>
          <a:ext cx="0" cy="0"/>
          <a:chOff x="0" y="0"/>
          <a:chExt cx="0" cy="0"/>
        </a:xfrm>
      </p:grpSpPr>
      <p:sp>
        <p:nvSpPr>
          <p:cNvPr id="4564" name="Title Text"/>
          <p:cNvSpPr txBox="1"/>
          <p:nvPr>
            <p:ph type="title"/>
          </p:nvPr>
        </p:nvSpPr>
        <p:spPr>
          <a:xfrm>
            <a:off x="457200" y="274638"/>
            <a:ext cx="8229600" cy="1143001"/>
          </a:xfrm>
          <a:prstGeom prst="rect">
            <a:avLst/>
          </a:prstGeom>
        </p:spPr>
        <p:txBody>
          <a:bodyPr lIns="45718" tIns="45718" rIns="45718" bIns="45718"/>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65"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0_Blank">
    <p:spTree>
      <p:nvGrpSpPr>
        <p:cNvPr id="1" name=""/>
        <p:cNvGrpSpPr/>
        <p:nvPr/>
      </p:nvGrpSpPr>
      <p:grpSpPr>
        <a:xfrm>
          <a:off x="0" y="0"/>
          <a:ext cx="0" cy="0"/>
          <a:chOff x="0" y="0"/>
          <a:chExt cx="0" cy="0"/>
        </a:xfrm>
      </p:grpSpPr>
      <p:sp>
        <p:nvSpPr>
          <p:cNvPr id="4572"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Content with Caption">
    <p:spTree>
      <p:nvGrpSpPr>
        <p:cNvPr id="1" name=""/>
        <p:cNvGrpSpPr/>
        <p:nvPr/>
      </p:nvGrpSpPr>
      <p:grpSpPr>
        <a:xfrm>
          <a:off x="0" y="0"/>
          <a:ext cx="0" cy="0"/>
          <a:chOff x="0" y="0"/>
          <a:chExt cx="0" cy="0"/>
        </a:xfrm>
      </p:grpSpPr>
      <p:sp>
        <p:nvSpPr>
          <p:cNvPr id="4579" name="Title Text"/>
          <p:cNvSpPr txBox="1"/>
          <p:nvPr>
            <p:ph type="title"/>
          </p:nvPr>
        </p:nvSpPr>
        <p:spPr>
          <a:xfrm>
            <a:off x="457209" y="273053"/>
            <a:ext cx="3008315" cy="1162051"/>
          </a:xfrm>
          <a:prstGeom prst="rect">
            <a:avLst/>
          </a:prstGeom>
        </p:spPr>
        <p:txBody>
          <a:bodyPr lIns="45718" tIns="45718" rIns="45718" bIns="45718" anchor="b"/>
          <a:lstStyle>
            <a:lvl1pPr algn="l" defTabSz="914400">
              <a:defRPr sz="2200">
                <a:solidFill>
                  <a:srgbClr val="F4DB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80" name="Body Level One…"/>
          <p:cNvSpPr txBox="1"/>
          <p:nvPr>
            <p:ph type="body" sz="half" idx="1"/>
          </p:nvPr>
        </p:nvSpPr>
        <p:spPr>
          <a:xfrm>
            <a:off x="457209" y="1524006"/>
            <a:ext cx="3008315" cy="4602163"/>
          </a:xfrm>
          <a:prstGeom prst="rect">
            <a:avLst/>
          </a:prstGeom>
        </p:spPr>
        <p:txBody>
          <a:bodyPr lIns="45718" tIns="45718" rIns="45718" bIns="45718"/>
          <a:lstStyle>
            <a:lvl1pPr marL="0" indent="0" defTabSz="914400">
              <a:spcBef>
                <a:spcPts val="300"/>
              </a:spcBef>
              <a:buSzTx/>
              <a:buFontTx/>
              <a:buNone/>
              <a:defRPr sz="1400">
                <a:solidFill>
                  <a:srgbClr val="FFFFFF"/>
                </a:solidFill>
                <a:latin typeface="Book Antiqua"/>
                <a:ea typeface="Book Antiqua"/>
                <a:cs typeface="Book Antiqua"/>
                <a:sym typeface="Book Antiqua"/>
              </a:defRPr>
            </a:lvl1pPr>
            <a:lvl2pPr marL="0" indent="0" defTabSz="914400">
              <a:spcBef>
                <a:spcPts val="300"/>
              </a:spcBef>
              <a:buSzTx/>
              <a:buFontTx/>
              <a:buNone/>
              <a:defRPr sz="1400">
                <a:solidFill>
                  <a:srgbClr val="FFFFFF"/>
                </a:solidFill>
                <a:latin typeface="Book Antiqua"/>
                <a:ea typeface="Book Antiqua"/>
                <a:cs typeface="Book Antiqua"/>
                <a:sym typeface="Book Antiqua"/>
              </a:defRPr>
            </a:lvl2pPr>
            <a:lvl3pPr marL="0" indent="0" defTabSz="914400">
              <a:spcBef>
                <a:spcPts val="300"/>
              </a:spcBef>
              <a:buSzTx/>
              <a:buFontTx/>
              <a:buNone/>
              <a:defRPr sz="1400">
                <a:solidFill>
                  <a:srgbClr val="FFFFFF"/>
                </a:solidFill>
                <a:latin typeface="Book Antiqua"/>
                <a:ea typeface="Book Antiqua"/>
                <a:cs typeface="Book Antiqua"/>
                <a:sym typeface="Book Antiqua"/>
              </a:defRPr>
            </a:lvl3pPr>
            <a:lvl4pPr marL="0" indent="0" defTabSz="914400">
              <a:spcBef>
                <a:spcPts val="300"/>
              </a:spcBef>
              <a:buSzTx/>
              <a:buFontTx/>
              <a:buNone/>
              <a:defRPr sz="1400">
                <a:solidFill>
                  <a:srgbClr val="FFFFFF"/>
                </a:solidFill>
                <a:latin typeface="Book Antiqua"/>
                <a:ea typeface="Book Antiqua"/>
                <a:cs typeface="Book Antiqua"/>
                <a:sym typeface="Book Antiqua"/>
              </a:defRPr>
            </a:lvl4pPr>
            <a:lvl5pPr marL="0" indent="0" defTabSz="914400">
              <a:spcBef>
                <a:spcPts val="300"/>
              </a:spcBef>
              <a:buSzTx/>
              <a:buFontTx/>
              <a:buNone/>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81"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Picture with Caption">
    <p:spTree>
      <p:nvGrpSpPr>
        <p:cNvPr id="1" name=""/>
        <p:cNvGrpSpPr/>
        <p:nvPr/>
      </p:nvGrpSpPr>
      <p:grpSpPr>
        <a:xfrm>
          <a:off x="0" y="0"/>
          <a:ext cx="0" cy="0"/>
          <a:chOff x="0" y="0"/>
          <a:chExt cx="0" cy="0"/>
        </a:xfrm>
      </p:grpSpPr>
      <p:sp>
        <p:nvSpPr>
          <p:cNvPr id="4588" name="Title Text"/>
          <p:cNvSpPr txBox="1"/>
          <p:nvPr>
            <p:ph type="title"/>
          </p:nvPr>
        </p:nvSpPr>
        <p:spPr>
          <a:xfrm>
            <a:off x="1828800" y="609600"/>
            <a:ext cx="5486400" cy="522288"/>
          </a:xfrm>
          <a:prstGeom prst="rect">
            <a:avLst/>
          </a:prstGeom>
        </p:spPr>
        <p:txBody>
          <a:bodyPr lIns="0" tIns="0" rIns="0" bIns="0" anchor="b"/>
          <a:lstStyle>
            <a:lvl1pPr defTabSz="914400">
              <a:defRPr b="1" sz="20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4589" name="Picture Placeholder 2"/>
          <p:cNvSpPr/>
          <p:nvPr>
            <p:ph type="pic" sz="half" idx="21"/>
          </p:nvPr>
        </p:nvSpPr>
        <p:spPr>
          <a:xfrm>
            <a:off x="1828800" y="1831976"/>
            <a:ext cx="5486400" cy="3962403"/>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tIns="45719" rIns="91439" bIns="45719">
            <a:noAutofit/>
          </a:bodyPr>
          <a:lstStyle/>
          <a:p>
            <a:pPr/>
          </a:p>
        </p:txBody>
      </p:sp>
      <p:sp>
        <p:nvSpPr>
          <p:cNvPr id="4590" name="Body Level One…"/>
          <p:cNvSpPr txBox="1"/>
          <p:nvPr>
            <p:ph type="body" sz="quarter" idx="1"/>
          </p:nvPr>
        </p:nvSpPr>
        <p:spPr>
          <a:xfrm>
            <a:off x="1828800" y="1166787"/>
            <a:ext cx="5486400" cy="530352"/>
          </a:xfrm>
          <a:prstGeom prst="rect">
            <a:avLst/>
          </a:prstGeom>
        </p:spPr>
        <p:txBody>
          <a:bodyPr lIns="45718" tIns="45718" rIns="45718" bIns="45718"/>
          <a:lstStyle>
            <a:lvl1pPr marL="0" indent="0" algn="ctr" defTabSz="914400">
              <a:spcBef>
                <a:spcPts val="300"/>
              </a:spcBef>
              <a:buSzTx/>
              <a:buFontTx/>
              <a:buNone/>
              <a:defRPr sz="1400">
                <a:solidFill>
                  <a:srgbClr val="FFFFFF"/>
                </a:solidFill>
                <a:latin typeface="Book Antiqua"/>
                <a:ea typeface="Book Antiqua"/>
                <a:cs typeface="Book Antiqua"/>
                <a:sym typeface="Book Antiqua"/>
              </a:defRPr>
            </a:lvl1pPr>
            <a:lvl2pPr marL="915856" indent="-330683" algn="ctr" defTabSz="914400">
              <a:spcBef>
                <a:spcPts val="300"/>
              </a:spcBef>
              <a:buSzPct val="80000"/>
              <a:buFontTx/>
              <a:buChar char="◼"/>
              <a:defRPr sz="1400">
                <a:solidFill>
                  <a:srgbClr val="FFFFFF"/>
                </a:solidFill>
                <a:latin typeface="Book Antiqua"/>
                <a:ea typeface="Book Antiqua"/>
                <a:cs typeface="Book Antiqua"/>
                <a:sym typeface="Book Antiqua"/>
              </a:defRPr>
            </a:lvl2pPr>
            <a:lvl3pPr marL="1225207" indent="-320016" algn="ctr" defTabSz="914400">
              <a:spcBef>
                <a:spcPts val="300"/>
              </a:spcBef>
              <a:buSzPct val="95000"/>
              <a:buFontTx/>
              <a:buChar char="▫"/>
              <a:defRPr sz="1400">
                <a:solidFill>
                  <a:srgbClr val="FFFFFF"/>
                </a:solidFill>
                <a:latin typeface="Book Antiqua"/>
                <a:ea typeface="Book Antiqua"/>
                <a:cs typeface="Book Antiqua"/>
                <a:sym typeface="Book Antiqua"/>
              </a:defRPr>
            </a:lvl3pPr>
            <a:lvl4pPr marL="1454808" indent="-284458" algn="ctr" defTabSz="914400">
              <a:spcBef>
                <a:spcPts val="300"/>
              </a:spcBef>
              <a:buFontTx/>
              <a:buChar char="­"/>
              <a:defRPr sz="1400">
                <a:solidFill>
                  <a:srgbClr val="FFFFFF"/>
                </a:solidFill>
                <a:latin typeface="Book Antiqua"/>
                <a:ea typeface="Book Antiqua"/>
                <a:cs typeface="Book Antiqua"/>
                <a:sym typeface="Book Antiqua"/>
              </a:defRPr>
            </a:lvl4pPr>
            <a:lvl5pPr marL="1646818" indent="-284458" algn="ctr" defTabSz="914400">
              <a:spcBef>
                <a:spcPts val="300"/>
              </a:spcBef>
              <a:buFontTx/>
              <a:buChar char="◾"/>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4591" name="Slide Number"/>
          <p:cNvSpPr txBox="1"/>
          <p:nvPr>
            <p:ph type="sldNum" sz="quarter" idx="2"/>
          </p:nvPr>
        </p:nvSpPr>
        <p:spPr>
          <a:xfrm>
            <a:off x="8521701" y="6604018"/>
            <a:ext cx="165101" cy="177801"/>
          </a:xfrm>
          <a:prstGeom prst="rect">
            <a:avLst/>
          </a:prstGeom>
        </p:spPr>
        <p:txBody>
          <a:bodyPr lIns="0" tIns="0" rIns="0" bIns="0" anchor="b"/>
          <a:lstStyle>
            <a:lvl1pPr>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Only">
    <p:spTree>
      <p:nvGrpSpPr>
        <p:cNvPr id="1" name=""/>
        <p:cNvGrpSpPr/>
        <p:nvPr/>
      </p:nvGrpSpPr>
      <p:grpSpPr>
        <a:xfrm>
          <a:off x="0" y="0"/>
          <a:ext cx="0" cy="0"/>
          <a:chOff x="0" y="0"/>
          <a:chExt cx="0" cy="0"/>
        </a:xfrm>
      </p:grpSpPr>
      <p:sp>
        <p:nvSpPr>
          <p:cNvPr id="44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4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42"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443"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Vertical Title and Text">
    <p:spTree>
      <p:nvGrpSpPr>
        <p:cNvPr id="1" name=""/>
        <p:cNvGrpSpPr/>
        <p:nvPr/>
      </p:nvGrpSpPr>
      <p:grpSpPr>
        <a:xfrm>
          <a:off x="0" y="0"/>
          <a:ext cx="0" cy="0"/>
          <a:chOff x="0" y="0"/>
          <a:chExt cx="0" cy="0"/>
        </a:xfrm>
      </p:grpSpPr>
      <p:sp>
        <p:nvSpPr>
          <p:cNvPr id="4598"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mp; Subtitle">
    <p:spTree>
      <p:nvGrpSpPr>
        <p:cNvPr id="1" name=""/>
        <p:cNvGrpSpPr/>
        <p:nvPr/>
      </p:nvGrpSpPr>
      <p:grpSpPr>
        <a:xfrm>
          <a:off x="0" y="0"/>
          <a:ext cx="0" cy="0"/>
          <a:chOff x="0" y="0"/>
          <a:chExt cx="0" cy="0"/>
        </a:xfrm>
      </p:grpSpPr>
      <p:sp>
        <p:nvSpPr>
          <p:cNvPr id="4605" name="Title Text"/>
          <p:cNvSpPr txBox="1"/>
          <p:nvPr>
            <p:ph type="title"/>
          </p:nvPr>
        </p:nvSpPr>
        <p:spPr>
          <a:xfrm>
            <a:off x="892967" y="1151929"/>
            <a:ext cx="7358068" cy="2321720"/>
          </a:xfrm>
          <a:prstGeom prst="rect">
            <a:avLst/>
          </a:prstGeom>
        </p:spPr>
        <p:txBody>
          <a:bodyPr lIns="35623" tIns="35623" rIns="35623" bIns="35623" anchor="b"/>
          <a:lstStyle>
            <a:lvl1pPr defTabSz="409735">
              <a:defRPr sz="5500">
                <a:latin typeface="Helvetica Light"/>
                <a:ea typeface="Helvetica Light"/>
                <a:cs typeface="Helvetica Light"/>
                <a:sym typeface="Helvetica Light"/>
              </a:defRPr>
            </a:lvl1pPr>
          </a:lstStyle>
          <a:p>
            <a:pPr/>
            <a:r>
              <a:t>Title Text</a:t>
            </a:r>
          </a:p>
        </p:txBody>
      </p:sp>
      <p:sp>
        <p:nvSpPr>
          <p:cNvPr id="4606" name="Body Level One…"/>
          <p:cNvSpPr txBox="1"/>
          <p:nvPr>
            <p:ph type="body" sz="quarter" idx="1"/>
          </p:nvPr>
        </p:nvSpPr>
        <p:spPr>
          <a:xfrm>
            <a:off x="892967" y="3536157"/>
            <a:ext cx="7358068" cy="794746"/>
          </a:xfrm>
          <a:prstGeom prst="rect">
            <a:avLst/>
          </a:prstGeom>
        </p:spPr>
        <p:txBody>
          <a:bodyPr lIns="35623" tIns="35623" rIns="35623" bIns="35623"/>
          <a:lstStyle>
            <a:lvl1pPr marL="0" indent="0" algn="ctr" defTabSz="409735">
              <a:spcBef>
                <a:spcPts val="0"/>
              </a:spcBef>
              <a:buSzTx/>
              <a:buFontTx/>
              <a:buNone/>
              <a:defRPr sz="2200">
                <a:latin typeface="Helvetica Light"/>
                <a:ea typeface="Helvetica Light"/>
                <a:cs typeface="Helvetica Light"/>
                <a:sym typeface="Helvetica Light"/>
              </a:defRPr>
            </a:lvl1pPr>
            <a:lvl2pPr marL="0" indent="0" algn="ctr" defTabSz="409735">
              <a:spcBef>
                <a:spcPts val="0"/>
              </a:spcBef>
              <a:buSzTx/>
              <a:buFontTx/>
              <a:buNone/>
              <a:defRPr sz="2200">
                <a:latin typeface="Helvetica Light"/>
                <a:ea typeface="Helvetica Light"/>
                <a:cs typeface="Helvetica Light"/>
                <a:sym typeface="Helvetica Light"/>
              </a:defRPr>
            </a:lvl2pPr>
            <a:lvl3pPr marL="0" indent="0" algn="ctr" defTabSz="409735">
              <a:spcBef>
                <a:spcPts val="0"/>
              </a:spcBef>
              <a:buSzTx/>
              <a:buFontTx/>
              <a:buNone/>
              <a:defRPr sz="2200">
                <a:latin typeface="Helvetica Light"/>
                <a:ea typeface="Helvetica Light"/>
                <a:cs typeface="Helvetica Light"/>
                <a:sym typeface="Helvetica Light"/>
              </a:defRPr>
            </a:lvl3pPr>
            <a:lvl4pPr marL="0" indent="0" algn="ctr" defTabSz="409735">
              <a:spcBef>
                <a:spcPts val="0"/>
              </a:spcBef>
              <a:buSzTx/>
              <a:buFontTx/>
              <a:buNone/>
              <a:defRPr sz="2200">
                <a:latin typeface="Helvetica Light"/>
                <a:ea typeface="Helvetica Light"/>
                <a:cs typeface="Helvetica Light"/>
                <a:sym typeface="Helvetica Light"/>
              </a:defRPr>
            </a:lvl4pPr>
            <a:lvl5pPr marL="0" indent="0" algn="ctr" defTabSz="40973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07"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0">
    <p:spTree>
      <p:nvGrpSpPr>
        <p:cNvPr id="1" name=""/>
        <p:cNvGrpSpPr/>
        <p:nvPr/>
      </p:nvGrpSpPr>
      <p:grpSpPr>
        <a:xfrm>
          <a:off x="0" y="0"/>
          <a:ext cx="0" cy="0"/>
          <a:chOff x="0" y="0"/>
          <a:chExt cx="0" cy="0"/>
        </a:xfrm>
      </p:grpSpPr>
      <p:sp>
        <p:nvSpPr>
          <p:cNvPr id="4614" name="Title Text"/>
          <p:cNvSpPr txBox="1"/>
          <p:nvPr>
            <p:ph type="title"/>
          </p:nvPr>
        </p:nvSpPr>
        <p:spPr>
          <a:xfrm>
            <a:off x="892967" y="1151929"/>
            <a:ext cx="7358068" cy="2321720"/>
          </a:xfrm>
          <a:prstGeom prst="rect">
            <a:avLst/>
          </a:prstGeom>
        </p:spPr>
        <p:txBody>
          <a:bodyPr lIns="35623" tIns="35623" rIns="35623" bIns="35623" anchor="b"/>
          <a:lstStyle>
            <a:lvl1pPr defTabSz="409735">
              <a:defRPr sz="5500">
                <a:latin typeface="Helvetica Light"/>
                <a:ea typeface="Helvetica Light"/>
                <a:cs typeface="Helvetica Light"/>
                <a:sym typeface="Helvetica Light"/>
              </a:defRPr>
            </a:lvl1pPr>
          </a:lstStyle>
          <a:p>
            <a:pPr/>
            <a:r>
              <a:t>Title Text</a:t>
            </a:r>
          </a:p>
        </p:txBody>
      </p:sp>
      <p:sp>
        <p:nvSpPr>
          <p:cNvPr id="4615" name="Body Level One…"/>
          <p:cNvSpPr txBox="1"/>
          <p:nvPr>
            <p:ph type="body" sz="quarter" idx="1"/>
          </p:nvPr>
        </p:nvSpPr>
        <p:spPr>
          <a:xfrm>
            <a:off x="892967" y="3536157"/>
            <a:ext cx="7358068" cy="794746"/>
          </a:xfrm>
          <a:prstGeom prst="rect">
            <a:avLst/>
          </a:prstGeom>
        </p:spPr>
        <p:txBody>
          <a:bodyPr lIns="35623" tIns="35623" rIns="35623" bIns="35623"/>
          <a:lstStyle>
            <a:lvl1pPr marL="0" indent="0" algn="ctr" defTabSz="409735">
              <a:spcBef>
                <a:spcPts val="0"/>
              </a:spcBef>
              <a:buSzTx/>
              <a:buFontTx/>
              <a:buNone/>
              <a:defRPr sz="2200">
                <a:latin typeface="Helvetica Light"/>
                <a:ea typeface="Helvetica Light"/>
                <a:cs typeface="Helvetica Light"/>
                <a:sym typeface="Helvetica Light"/>
              </a:defRPr>
            </a:lvl1pPr>
            <a:lvl2pPr marL="0" indent="0" algn="ctr" defTabSz="409735">
              <a:spcBef>
                <a:spcPts val="0"/>
              </a:spcBef>
              <a:buSzTx/>
              <a:buFontTx/>
              <a:buNone/>
              <a:defRPr sz="2200">
                <a:latin typeface="Helvetica Light"/>
                <a:ea typeface="Helvetica Light"/>
                <a:cs typeface="Helvetica Light"/>
                <a:sym typeface="Helvetica Light"/>
              </a:defRPr>
            </a:lvl2pPr>
            <a:lvl3pPr marL="0" indent="0" algn="ctr" defTabSz="409735">
              <a:spcBef>
                <a:spcPts val="0"/>
              </a:spcBef>
              <a:buSzTx/>
              <a:buFontTx/>
              <a:buNone/>
              <a:defRPr sz="2200">
                <a:latin typeface="Helvetica Light"/>
                <a:ea typeface="Helvetica Light"/>
                <a:cs typeface="Helvetica Light"/>
                <a:sym typeface="Helvetica Light"/>
              </a:defRPr>
            </a:lvl3pPr>
            <a:lvl4pPr marL="0" indent="0" algn="ctr" defTabSz="409735">
              <a:spcBef>
                <a:spcPts val="0"/>
              </a:spcBef>
              <a:buSzTx/>
              <a:buFontTx/>
              <a:buNone/>
              <a:defRPr sz="2200">
                <a:latin typeface="Helvetica Light"/>
                <a:ea typeface="Helvetica Light"/>
                <a:cs typeface="Helvetica Light"/>
                <a:sym typeface="Helvetica Light"/>
              </a:defRPr>
            </a:lvl4pPr>
            <a:lvl5pPr marL="0" indent="0" algn="ctr" defTabSz="40973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16"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Photo - Horizontal">
    <p:spTree>
      <p:nvGrpSpPr>
        <p:cNvPr id="1" name=""/>
        <p:cNvGrpSpPr/>
        <p:nvPr/>
      </p:nvGrpSpPr>
      <p:grpSpPr>
        <a:xfrm>
          <a:off x="0" y="0"/>
          <a:ext cx="0" cy="0"/>
          <a:chOff x="0" y="0"/>
          <a:chExt cx="0" cy="0"/>
        </a:xfrm>
      </p:grpSpPr>
      <p:sp>
        <p:nvSpPr>
          <p:cNvPr id="4623" name="Shape 29"/>
          <p:cNvSpPr/>
          <p:nvPr>
            <p:ph type="pic" idx="21"/>
          </p:nvPr>
        </p:nvSpPr>
        <p:spPr>
          <a:xfrm>
            <a:off x="1129604" y="446485"/>
            <a:ext cx="6875862" cy="4161236"/>
          </a:xfrm>
          <a:prstGeom prst="rect">
            <a:avLst/>
          </a:prstGeom>
        </p:spPr>
        <p:txBody>
          <a:bodyPr lIns="91439" tIns="45719" rIns="91439" bIns="45719">
            <a:noAutofit/>
          </a:bodyPr>
          <a:lstStyle/>
          <a:p>
            <a:pPr/>
          </a:p>
        </p:txBody>
      </p:sp>
      <p:sp>
        <p:nvSpPr>
          <p:cNvPr id="4624" name="Title Text"/>
          <p:cNvSpPr txBox="1"/>
          <p:nvPr>
            <p:ph type="title"/>
          </p:nvPr>
        </p:nvSpPr>
        <p:spPr>
          <a:xfrm>
            <a:off x="892967" y="4723850"/>
            <a:ext cx="7358068" cy="1000129"/>
          </a:xfrm>
          <a:prstGeom prst="rect">
            <a:avLst/>
          </a:prstGeom>
        </p:spPr>
        <p:txBody>
          <a:bodyPr lIns="35623" tIns="35623" rIns="35623" bIns="35623" anchor="b"/>
          <a:lstStyle>
            <a:lvl1pPr defTabSz="409735">
              <a:defRPr sz="5500">
                <a:latin typeface="Helvetica Light"/>
                <a:ea typeface="Helvetica Light"/>
                <a:cs typeface="Helvetica Light"/>
                <a:sym typeface="Helvetica Light"/>
              </a:defRPr>
            </a:lvl1pPr>
          </a:lstStyle>
          <a:p>
            <a:pPr/>
            <a:r>
              <a:t>Title Text</a:t>
            </a:r>
          </a:p>
        </p:txBody>
      </p:sp>
      <p:sp>
        <p:nvSpPr>
          <p:cNvPr id="4625" name="Body Level One…"/>
          <p:cNvSpPr txBox="1"/>
          <p:nvPr>
            <p:ph type="body" sz="quarter" idx="1"/>
          </p:nvPr>
        </p:nvSpPr>
        <p:spPr>
          <a:xfrm>
            <a:off x="892967" y="5759648"/>
            <a:ext cx="7358068" cy="794746"/>
          </a:xfrm>
          <a:prstGeom prst="rect">
            <a:avLst/>
          </a:prstGeom>
        </p:spPr>
        <p:txBody>
          <a:bodyPr lIns="35623" tIns="35623" rIns="35623" bIns="35623"/>
          <a:lstStyle>
            <a:lvl1pPr marL="0" indent="0" algn="ctr" defTabSz="409735">
              <a:spcBef>
                <a:spcPts val="0"/>
              </a:spcBef>
              <a:buSzTx/>
              <a:buFontTx/>
              <a:buNone/>
              <a:defRPr sz="2200">
                <a:latin typeface="Helvetica Light"/>
                <a:ea typeface="Helvetica Light"/>
                <a:cs typeface="Helvetica Light"/>
                <a:sym typeface="Helvetica Light"/>
              </a:defRPr>
            </a:lvl1pPr>
            <a:lvl2pPr marL="0" indent="0" algn="ctr" defTabSz="409735">
              <a:spcBef>
                <a:spcPts val="0"/>
              </a:spcBef>
              <a:buSzTx/>
              <a:buFontTx/>
              <a:buNone/>
              <a:defRPr sz="2200">
                <a:latin typeface="Helvetica Light"/>
                <a:ea typeface="Helvetica Light"/>
                <a:cs typeface="Helvetica Light"/>
                <a:sym typeface="Helvetica Light"/>
              </a:defRPr>
            </a:lvl2pPr>
            <a:lvl3pPr marL="0" indent="0" algn="ctr" defTabSz="409735">
              <a:spcBef>
                <a:spcPts val="0"/>
              </a:spcBef>
              <a:buSzTx/>
              <a:buFontTx/>
              <a:buNone/>
              <a:defRPr sz="2200">
                <a:latin typeface="Helvetica Light"/>
                <a:ea typeface="Helvetica Light"/>
                <a:cs typeface="Helvetica Light"/>
                <a:sym typeface="Helvetica Light"/>
              </a:defRPr>
            </a:lvl3pPr>
            <a:lvl4pPr marL="0" indent="0" algn="ctr" defTabSz="409735">
              <a:spcBef>
                <a:spcPts val="0"/>
              </a:spcBef>
              <a:buSzTx/>
              <a:buFontTx/>
              <a:buNone/>
              <a:defRPr sz="2200">
                <a:latin typeface="Helvetica Light"/>
                <a:ea typeface="Helvetica Light"/>
                <a:cs typeface="Helvetica Light"/>
                <a:sym typeface="Helvetica Light"/>
              </a:defRPr>
            </a:lvl4pPr>
            <a:lvl5pPr marL="0" indent="0" algn="ctr" defTabSz="40973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26" name="Slide Number"/>
          <p:cNvSpPr txBox="1"/>
          <p:nvPr>
            <p:ph type="sldNum" sz="quarter" idx="2"/>
          </p:nvPr>
        </p:nvSpPr>
        <p:spPr>
          <a:xfrm>
            <a:off x="4408969" y="6500812"/>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Title - Center">
    <p:spTree>
      <p:nvGrpSpPr>
        <p:cNvPr id="1" name=""/>
        <p:cNvGrpSpPr/>
        <p:nvPr/>
      </p:nvGrpSpPr>
      <p:grpSpPr>
        <a:xfrm>
          <a:off x="0" y="0"/>
          <a:ext cx="0" cy="0"/>
          <a:chOff x="0" y="0"/>
          <a:chExt cx="0" cy="0"/>
        </a:xfrm>
      </p:grpSpPr>
      <p:sp>
        <p:nvSpPr>
          <p:cNvPr id="4633" name="Title Text"/>
          <p:cNvSpPr txBox="1"/>
          <p:nvPr>
            <p:ph type="title"/>
          </p:nvPr>
        </p:nvSpPr>
        <p:spPr>
          <a:xfrm>
            <a:off x="892967" y="2268140"/>
            <a:ext cx="7358068" cy="2321720"/>
          </a:xfrm>
          <a:prstGeom prst="rect">
            <a:avLst/>
          </a:prstGeom>
        </p:spPr>
        <p:txBody>
          <a:bodyPr lIns="35623" tIns="35623" rIns="35623" bIns="35623"/>
          <a:lstStyle>
            <a:lvl1pPr defTabSz="409735">
              <a:defRPr sz="5500">
                <a:latin typeface="Helvetica Light"/>
                <a:ea typeface="Helvetica Light"/>
                <a:cs typeface="Helvetica Light"/>
                <a:sym typeface="Helvetica Light"/>
              </a:defRPr>
            </a:lvl1pPr>
          </a:lstStyle>
          <a:p>
            <a:pPr/>
            <a:r>
              <a:t>Title Text</a:t>
            </a:r>
          </a:p>
        </p:txBody>
      </p:sp>
      <p:sp>
        <p:nvSpPr>
          <p:cNvPr id="4634"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Photo - Vertical">
    <p:spTree>
      <p:nvGrpSpPr>
        <p:cNvPr id="1" name=""/>
        <p:cNvGrpSpPr/>
        <p:nvPr/>
      </p:nvGrpSpPr>
      <p:grpSpPr>
        <a:xfrm>
          <a:off x="0" y="0"/>
          <a:ext cx="0" cy="0"/>
          <a:chOff x="0" y="0"/>
          <a:chExt cx="0" cy="0"/>
        </a:xfrm>
      </p:grpSpPr>
      <p:sp>
        <p:nvSpPr>
          <p:cNvPr id="4641" name="Shape 47"/>
          <p:cNvSpPr/>
          <p:nvPr>
            <p:ph type="pic" sz="half" idx="21"/>
          </p:nvPr>
        </p:nvSpPr>
        <p:spPr>
          <a:xfrm>
            <a:off x="4723850" y="446483"/>
            <a:ext cx="3750472" cy="5786442"/>
          </a:xfrm>
          <a:prstGeom prst="rect">
            <a:avLst/>
          </a:prstGeom>
        </p:spPr>
        <p:txBody>
          <a:bodyPr lIns="91439" tIns="45719" rIns="91439" bIns="45719">
            <a:noAutofit/>
          </a:bodyPr>
          <a:lstStyle/>
          <a:p>
            <a:pPr/>
          </a:p>
        </p:txBody>
      </p:sp>
      <p:sp>
        <p:nvSpPr>
          <p:cNvPr id="4642" name="Title Text"/>
          <p:cNvSpPr txBox="1"/>
          <p:nvPr>
            <p:ph type="title"/>
          </p:nvPr>
        </p:nvSpPr>
        <p:spPr>
          <a:xfrm>
            <a:off x="669773" y="446485"/>
            <a:ext cx="3750472" cy="2803925"/>
          </a:xfrm>
          <a:prstGeom prst="rect">
            <a:avLst/>
          </a:prstGeom>
        </p:spPr>
        <p:txBody>
          <a:bodyPr lIns="35623" tIns="35623" rIns="35623" bIns="35623" anchor="b"/>
          <a:lstStyle>
            <a:lvl1pPr defTabSz="409735">
              <a:defRPr sz="4200">
                <a:latin typeface="Helvetica Light"/>
                <a:ea typeface="Helvetica Light"/>
                <a:cs typeface="Helvetica Light"/>
                <a:sym typeface="Helvetica Light"/>
              </a:defRPr>
            </a:lvl1pPr>
          </a:lstStyle>
          <a:p>
            <a:pPr/>
            <a:r>
              <a:t>Title Text</a:t>
            </a:r>
          </a:p>
        </p:txBody>
      </p:sp>
      <p:sp>
        <p:nvSpPr>
          <p:cNvPr id="4643" name="Body Level One…"/>
          <p:cNvSpPr txBox="1"/>
          <p:nvPr>
            <p:ph type="body" sz="quarter" idx="1"/>
          </p:nvPr>
        </p:nvSpPr>
        <p:spPr>
          <a:xfrm>
            <a:off x="669773" y="3348680"/>
            <a:ext cx="3750472" cy="2884293"/>
          </a:xfrm>
          <a:prstGeom prst="rect">
            <a:avLst/>
          </a:prstGeom>
        </p:spPr>
        <p:txBody>
          <a:bodyPr lIns="35623" tIns="35623" rIns="35623" bIns="35623"/>
          <a:lstStyle>
            <a:lvl1pPr marL="0" indent="0" algn="ctr" defTabSz="409735">
              <a:spcBef>
                <a:spcPts val="0"/>
              </a:spcBef>
              <a:buSzTx/>
              <a:buFontTx/>
              <a:buNone/>
              <a:defRPr sz="2200">
                <a:latin typeface="Helvetica Light"/>
                <a:ea typeface="Helvetica Light"/>
                <a:cs typeface="Helvetica Light"/>
                <a:sym typeface="Helvetica Light"/>
              </a:defRPr>
            </a:lvl1pPr>
            <a:lvl2pPr marL="0" indent="0" algn="ctr" defTabSz="409735">
              <a:spcBef>
                <a:spcPts val="0"/>
              </a:spcBef>
              <a:buSzTx/>
              <a:buFontTx/>
              <a:buNone/>
              <a:defRPr sz="2200">
                <a:latin typeface="Helvetica Light"/>
                <a:ea typeface="Helvetica Light"/>
                <a:cs typeface="Helvetica Light"/>
                <a:sym typeface="Helvetica Light"/>
              </a:defRPr>
            </a:lvl2pPr>
            <a:lvl3pPr marL="0" indent="0" algn="ctr" defTabSz="409735">
              <a:spcBef>
                <a:spcPts val="0"/>
              </a:spcBef>
              <a:buSzTx/>
              <a:buFontTx/>
              <a:buNone/>
              <a:defRPr sz="2200">
                <a:latin typeface="Helvetica Light"/>
                <a:ea typeface="Helvetica Light"/>
                <a:cs typeface="Helvetica Light"/>
                <a:sym typeface="Helvetica Light"/>
              </a:defRPr>
            </a:lvl3pPr>
            <a:lvl4pPr marL="0" indent="0" algn="ctr" defTabSz="409735">
              <a:spcBef>
                <a:spcPts val="0"/>
              </a:spcBef>
              <a:buSzTx/>
              <a:buFontTx/>
              <a:buNone/>
              <a:defRPr sz="2200">
                <a:latin typeface="Helvetica Light"/>
                <a:ea typeface="Helvetica Light"/>
                <a:cs typeface="Helvetica Light"/>
                <a:sym typeface="Helvetica Light"/>
              </a:defRPr>
            </a:lvl4pPr>
            <a:lvl5pPr marL="0" indent="0" algn="ctr" defTabSz="40973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44"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 Top">
    <p:spTree>
      <p:nvGrpSpPr>
        <p:cNvPr id="1" name=""/>
        <p:cNvGrpSpPr/>
        <p:nvPr/>
      </p:nvGrpSpPr>
      <p:grpSpPr>
        <a:xfrm>
          <a:off x="0" y="0"/>
          <a:ext cx="0" cy="0"/>
          <a:chOff x="0" y="0"/>
          <a:chExt cx="0" cy="0"/>
        </a:xfrm>
      </p:grpSpPr>
      <p:sp>
        <p:nvSpPr>
          <p:cNvPr id="4651" name="Title Text"/>
          <p:cNvSpPr txBox="1"/>
          <p:nvPr>
            <p:ph type="title"/>
          </p:nvPr>
        </p:nvSpPr>
        <p:spPr>
          <a:xfrm>
            <a:off x="669773" y="312540"/>
            <a:ext cx="7804550" cy="1518047"/>
          </a:xfrm>
          <a:prstGeom prst="rect">
            <a:avLst/>
          </a:prstGeom>
        </p:spPr>
        <p:txBody>
          <a:bodyPr lIns="35623" tIns="35623" rIns="35623" bIns="35623"/>
          <a:lstStyle>
            <a:lvl1pPr defTabSz="409735">
              <a:defRPr sz="5500">
                <a:latin typeface="Helvetica Light"/>
                <a:ea typeface="Helvetica Light"/>
                <a:cs typeface="Helvetica Light"/>
                <a:sym typeface="Helvetica Light"/>
              </a:defRPr>
            </a:lvl1pPr>
          </a:lstStyle>
          <a:p>
            <a:pPr/>
            <a:r>
              <a:t>Title Text</a:t>
            </a:r>
          </a:p>
        </p:txBody>
      </p:sp>
      <p:sp>
        <p:nvSpPr>
          <p:cNvPr id="4652"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mp; Bullets">
    <p:spTree>
      <p:nvGrpSpPr>
        <p:cNvPr id="1" name=""/>
        <p:cNvGrpSpPr/>
        <p:nvPr/>
      </p:nvGrpSpPr>
      <p:grpSpPr>
        <a:xfrm>
          <a:off x="0" y="0"/>
          <a:ext cx="0" cy="0"/>
          <a:chOff x="0" y="0"/>
          <a:chExt cx="0" cy="0"/>
        </a:xfrm>
      </p:grpSpPr>
      <p:sp>
        <p:nvSpPr>
          <p:cNvPr id="4659" name="Title Text"/>
          <p:cNvSpPr txBox="1"/>
          <p:nvPr>
            <p:ph type="title"/>
          </p:nvPr>
        </p:nvSpPr>
        <p:spPr>
          <a:xfrm>
            <a:off x="669773" y="312540"/>
            <a:ext cx="7804550" cy="1518047"/>
          </a:xfrm>
          <a:prstGeom prst="rect">
            <a:avLst/>
          </a:prstGeom>
        </p:spPr>
        <p:txBody>
          <a:bodyPr lIns="35623" tIns="35623" rIns="35623" bIns="35623"/>
          <a:lstStyle>
            <a:lvl1pPr defTabSz="409735">
              <a:defRPr sz="5500">
                <a:latin typeface="Helvetica Light"/>
                <a:ea typeface="Helvetica Light"/>
                <a:cs typeface="Helvetica Light"/>
                <a:sym typeface="Helvetica Light"/>
              </a:defRPr>
            </a:lvl1pPr>
          </a:lstStyle>
          <a:p>
            <a:pPr/>
            <a:r>
              <a:t>Title Text</a:t>
            </a:r>
          </a:p>
        </p:txBody>
      </p:sp>
      <p:sp>
        <p:nvSpPr>
          <p:cNvPr id="4660" name="Body Level One…"/>
          <p:cNvSpPr txBox="1"/>
          <p:nvPr>
            <p:ph type="body" idx="1"/>
          </p:nvPr>
        </p:nvSpPr>
        <p:spPr>
          <a:xfrm>
            <a:off x="669773" y="1830583"/>
            <a:ext cx="7804550" cy="4420201"/>
          </a:xfrm>
          <a:prstGeom prst="rect">
            <a:avLst/>
          </a:prstGeom>
        </p:spPr>
        <p:txBody>
          <a:bodyPr lIns="35623" tIns="35623" rIns="35623" bIns="35623" anchor="ctr"/>
          <a:lstStyle>
            <a:lvl1pPr marL="295597" indent="-295597" defTabSz="409735">
              <a:spcBef>
                <a:spcPts val="2900"/>
              </a:spcBef>
              <a:buSzPct val="75000"/>
              <a:buFontTx/>
              <a:defRPr sz="2400">
                <a:latin typeface="Helvetica Light"/>
                <a:ea typeface="Helvetica Light"/>
                <a:cs typeface="Helvetica Light"/>
                <a:sym typeface="Helvetica Light"/>
              </a:defRPr>
            </a:lvl1pPr>
            <a:lvl2pPr marL="738970" indent="-295596" defTabSz="409735">
              <a:spcBef>
                <a:spcPts val="2900"/>
              </a:spcBef>
              <a:buSzPct val="75000"/>
              <a:buFontTx/>
              <a:buChar char="•"/>
              <a:defRPr sz="2400">
                <a:latin typeface="Helvetica Light"/>
                <a:ea typeface="Helvetica Light"/>
                <a:cs typeface="Helvetica Light"/>
                <a:sym typeface="Helvetica Light"/>
              </a:defRPr>
            </a:lvl2pPr>
            <a:lvl3pPr marL="1182365" indent="-295596" defTabSz="409735">
              <a:spcBef>
                <a:spcPts val="2900"/>
              </a:spcBef>
              <a:buSzPct val="75000"/>
              <a:buFontTx/>
              <a:defRPr sz="2400">
                <a:latin typeface="Helvetica Light"/>
                <a:ea typeface="Helvetica Light"/>
                <a:cs typeface="Helvetica Light"/>
                <a:sym typeface="Helvetica Light"/>
              </a:defRPr>
            </a:lvl3pPr>
            <a:lvl4pPr marL="1625760" indent="-295596" defTabSz="409735">
              <a:spcBef>
                <a:spcPts val="2900"/>
              </a:spcBef>
              <a:buSzPct val="75000"/>
              <a:buFontTx/>
              <a:buChar char="•"/>
              <a:defRPr sz="2400">
                <a:latin typeface="Helvetica Light"/>
                <a:ea typeface="Helvetica Light"/>
                <a:cs typeface="Helvetica Light"/>
                <a:sym typeface="Helvetica Light"/>
              </a:defRPr>
            </a:lvl4pPr>
            <a:lvl5pPr marL="2069139" indent="-295597" defTabSz="409735">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61"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Bullets &amp; Photo">
    <p:spTree>
      <p:nvGrpSpPr>
        <p:cNvPr id="1" name=""/>
        <p:cNvGrpSpPr/>
        <p:nvPr/>
      </p:nvGrpSpPr>
      <p:grpSpPr>
        <a:xfrm>
          <a:off x="0" y="0"/>
          <a:ext cx="0" cy="0"/>
          <a:chOff x="0" y="0"/>
          <a:chExt cx="0" cy="0"/>
        </a:xfrm>
      </p:grpSpPr>
      <p:sp>
        <p:nvSpPr>
          <p:cNvPr id="4668" name="Shape 74"/>
          <p:cNvSpPr/>
          <p:nvPr>
            <p:ph type="pic" sz="half" idx="21"/>
          </p:nvPr>
        </p:nvSpPr>
        <p:spPr>
          <a:xfrm>
            <a:off x="4723850" y="1830583"/>
            <a:ext cx="3750472" cy="4420201"/>
          </a:xfrm>
          <a:prstGeom prst="rect">
            <a:avLst/>
          </a:prstGeom>
        </p:spPr>
        <p:txBody>
          <a:bodyPr lIns="91439" tIns="45719" rIns="91439" bIns="45719">
            <a:noAutofit/>
          </a:bodyPr>
          <a:lstStyle/>
          <a:p>
            <a:pPr/>
          </a:p>
        </p:txBody>
      </p:sp>
      <p:sp>
        <p:nvSpPr>
          <p:cNvPr id="4669" name="Title Text"/>
          <p:cNvSpPr txBox="1"/>
          <p:nvPr>
            <p:ph type="title"/>
          </p:nvPr>
        </p:nvSpPr>
        <p:spPr>
          <a:xfrm>
            <a:off x="669773" y="312540"/>
            <a:ext cx="7804550" cy="1518047"/>
          </a:xfrm>
          <a:prstGeom prst="rect">
            <a:avLst/>
          </a:prstGeom>
        </p:spPr>
        <p:txBody>
          <a:bodyPr lIns="35623" tIns="35623" rIns="35623" bIns="35623"/>
          <a:lstStyle>
            <a:lvl1pPr defTabSz="409735">
              <a:defRPr sz="5500">
                <a:latin typeface="Helvetica Light"/>
                <a:ea typeface="Helvetica Light"/>
                <a:cs typeface="Helvetica Light"/>
                <a:sym typeface="Helvetica Light"/>
              </a:defRPr>
            </a:lvl1pPr>
          </a:lstStyle>
          <a:p>
            <a:pPr/>
            <a:r>
              <a:t>Title Text</a:t>
            </a:r>
          </a:p>
        </p:txBody>
      </p:sp>
      <p:sp>
        <p:nvSpPr>
          <p:cNvPr id="4670" name="Body Level One…"/>
          <p:cNvSpPr txBox="1"/>
          <p:nvPr>
            <p:ph type="body" sz="half" idx="1"/>
          </p:nvPr>
        </p:nvSpPr>
        <p:spPr>
          <a:xfrm>
            <a:off x="669773" y="1830583"/>
            <a:ext cx="3750472" cy="4420201"/>
          </a:xfrm>
          <a:prstGeom prst="rect">
            <a:avLst/>
          </a:prstGeom>
        </p:spPr>
        <p:txBody>
          <a:bodyPr lIns="35623" tIns="35623" rIns="35623" bIns="35623" anchor="ctr"/>
          <a:lstStyle>
            <a:lvl1pPr marL="219884" indent="-219884" defTabSz="409735">
              <a:spcBef>
                <a:spcPts val="2200"/>
              </a:spcBef>
              <a:buSzPct val="75000"/>
              <a:buFontTx/>
              <a:defRPr sz="1800">
                <a:latin typeface="Helvetica Light"/>
                <a:ea typeface="Helvetica Light"/>
                <a:cs typeface="Helvetica Light"/>
                <a:sym typeface="Helvetica Light"/>
              </a:defRPr>
            </a:lvl1pPr>
            <a:lvl2pPr marL="561915" indent="-219884" defTabSz="409735">
              <a:spcBef>
                <a:spcPts val="2200"/>
              </a:spcBef>
              <a:buSzPct val="75000"/>
              <a:buFontTx/>
              <a:buChar char="•"/>
              <a:defRPr sz="1800">
                <a:latin typeface="Helvetica Light"/>
                <a:ea typeface="Helvetica Light"/>
                <a:cs typeface="Helvetica Light"/>
                <a:sym typeface="Helvetica Light"/>
              </a:defRPr>
            </a:lvl2pPr>
            <a:lvl3pPr marL="903966" indent="-219884" defTabSz="409735">
              <a:spcBef>
                <a:spcPts val="2200"/>
              </a:spcBef>
              <a:buSzPct val="75000"/>
              <a:buFontTx/>
              <a:defRPr sz="1800">
                <a:latin typeface="Helvetica Light"/>
                <a:ea typeface="Helvetica Light"/>
                <a:cs typeface="Helvetica Light"/>
                <a:sym typeface="Helvetica Light"/>
              </a:defRPr>
            </a:lvl3pPr>
            <a:lvl4pPr marL="1245999" indent="-219882" defTabSz="409735">
              <a:spcBef>
                <a:spcPts val="2200"/>
              </a:spcBef>
              <a:buSzPct val="75000"/>
              <a:buFontTx/>
              <a:buChar char="•"/>
              <a:defRPr sz="1800">
                <a:latin typeface="Helvetica Light"/>
                <a:ea typeface="Helvetica Light"/>
                <a:cs typeface="Helvetica Light"/>
                <a:sym typeface="Helvetica Light"/>
              </a:defRPr>
            </a:lvl4pPr>
            <a:lvl5pPr marL="1588048" indent="-219884" defTabSz="409735">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71"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Bullets">
    <p:spTree>
      <p:nvGrpSpPr>
        <p:cNvPr id="1" name=""/>
        <p:cNvGrpSpPr/>
        <p:nvPr/>
      </p:nvGrpSpPr>
      <p:grpSpPr>
        <a:xfrm>
          <a:off x="0" y="0"/>
          <a:ext cx="0" cy="0"/>
          <a:chOff x="0" y="0"/>
          <a:chExt cx="0" cy="0"/>
        </a:xfrm>
      </p:grpSpPr>
      <p:sp>
        <p:nvSpPr>
          <p:cNvPr id="4678" name="Body Level One…"/>
          <p:cNvSpPr txBox="1"/>
          <p:nvPr>
            <p:ph type="body" idx="1"/>
          </p:nvPr>
        </p:nvSpPr>
        <p:spPr>
          <a:xfrm>
            <a:off x="669773" y="892967"/>
            <a:ext cx="7804550" cy="5072068"/>
          </a:xfrm>
          <a:prstGeom prst="rect">
            <a:avLst/>
          </a:prstGeom>
        </p:spPr>
        <p:txBody>
          <a:bodyPr lIns="35623" tIns="35623" rIns="35623" bIns="35623" anchor="ctr"/>
          <a:lstStyle>
            <a:lvl1pPr marL="295597" indent="-295597" defTabSz="409735">
              <a:spcBef>
                <a:spcPts val="2900"/>
              </a:spcBef>
              <a:buSzPct val="75000"/>
              <a:buFontTx/>
              <a:defRPr sz="2400">
                <a:latin typeface="Helvetica Light"/>
                <a:ea typeface="Helvetica Light"/>
                <a:cs typeface="Helvetica Light"/>
                <a:sym typeface="Helvetica Light"/>
              </a:defRPr>
            </a:lvl1pPr>
            <a:lvl2pPr marL="738970" indent="-295596" defTabSz="409735">
              <a:spcBef>
                <a:spcPts val="2900"/>
              </a:spcBef>
              <a:buSzPct val="75000"/>
              <a:buFontTx/>
              <a:buChar char="•"/>
              <a:defRPr sz="2400">
                <a:latin typeface="Helvetica Light"/>
                <a:ea typeface="Helvetica Light"/>
                <a:cs typeface="Helvetica Light"/>
                <a:sym typeface="Helvetica Light"/>
              </a:defRPr>
            </a:lvl2pPr>
            <a:lvl3pPr marL="1182365" indent="-295596" defTabSz="409735">
              <a:spcBef>
                <a:spcPts val="2900"/>
              </a:spcBef>
              <a:buSzPct val="75000"/>
              <a:buFontTx/>
              <a:defRPr sz="2400">
                <a:latin typeface="Helvetica Light"/>
                <a:ea typeface="Helvetica Light"/>
                <a:cs typeface="Helvetica Light"/>
                <a:sym typeface="Helvetica Light"/>
              </a:defRPr>
            </a:lvl3pPr>
            <a:lvl4pPr marL="1625760" indent="-295596" defTabSz="409735">
              <a:spcBef>
                <a:spcPts val="2900"/>
              </a:spcBef>
              <a:buSzPct val="75000"/>
              <a:buFontTx/>
              <a:buChar char="•"/>
              <a:defRPr sz="2400">
                <a:latin typeface="Helvetica Light"/>
                <a:ea typeface="Helvetica Light"/>
                <a:cs typeface="Helvetica Light"/>
                <a:sym typeface="Helvetica Light"/>
              </a:defRPr>
            </a:lvl4pPr>
            <a:lvl5pPr marL="2069139" indent="-295597" defTabSz="409735">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79"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24"/>
            <a:ext cx="4040188" cy="639764"/>
          </a:xfrm>
          <a:prstGeom prst="rect">
            <a:avLst/>
          </a:prstGeom>
        </p:spPr>
        <p:txBody>
          <a:bodyPr anchor="b"/>
          <a:lstStyle>
            <a:lvl1pPr marL="0" indent="0">
              <a:spcBef>
                <a:spcPts val="500"/>
              </a:spcBef>
              <a:buSzTx/>
              <a:buFontTx/>
              <a:buNone/>
              <a:defRPr b="1" sz="2400"/>
            </a:lvl1pPr>
            <a:lvl2pPr marL="0" indent="456939">
              <a:spcBef>
                <a:spcPts val="500"/>
              </a:spcBef>
              <a:buSzTx/>
              <a:buFontTx/>
              <a:buNone/>
              <a:defRPr b="1" sz="2400"/>
            </a:lvl2pPr>
            <a:lvl3pPr marL="0" indent="913882">
              <a:spcBef>
                <a:spcPts val="500"/>
              </a:spcBef>
              <a:buSzTx/>
              <a:buFontTx/>
              <a:buNone/>
              <a:defRPr b="1" sz="2400"/>
            </a:lvl3pPr>
            <a:lvl4pPr marL="0" indent="1370829">
              <a:spcBef>
                <a:spcPts val="500"/>
              </a:spcBef>
              <a:buSzTx/>
              <a:buFontTx/>
              <a:buNone/>
              <a:defRPr b="1" sz="2400"/>
            </a:lvl4pPr>
            <a:lvl5pPr marL="0" indent="1827771">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8" y="1535124"/>
            <a:ext cx="4041776" cy="639764"/>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45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5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52"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Photo - 3 Up">
    <p:spTree>
      <p:nvGrpSpPr>
        <p:cNvPr id="1" name=""/>
        <p:cNvGrpSpPr/>
        <p:nvPr/>
      </p:nvGrpSpPr>
      <p:grpSpPr>
        <a:xfrm>
          <a:off x="0" y="0"/>
          <a:ext cx="0" cy="0"/>
          <a:chOff x="0" y="0"/>
          <a:chExt cx="0" cy="0"/>
        </a:xfrm>
      </p:grpSpPr>
      <p:sp>
        <p:nvSpPr>
          <p:cNvPr id="4686" name="Shape 92"/>
          <p:cNvSpPr/>
          <p:nvPr>
            <p:ph type="pic" sz="quarter" idx="21"/>
          </p:nvPr>
        </p:nvSpPr>
        <p:spPr>
          <a:xfrm>
            <a:off x="4723850" y="3580850"/>
            <a:ext cx="3750472" cy="2652121"/>
          </a:xfrm>
          <a:prstGeom prst="rect">
            <a:avLst/>
          </a:prstGeom>
        </p:spPr>
        <p:txBody>
          <a:bodyPr lIns="91439" tIns="45719" rIns="91439" bIns="45719">
            <a:noAutofit/>
          </a:bodyPr>
          <a:lstStyle/>
          <a:p>
            <a:pPr/>
          </a:p>
        </p:txBody>
      </p:sp>
      <p:sp>
        <p:nvSpPr>
          <p:cNvPr id="4687" name="Shape 93"/>
          <p:cNvSpPr/>
          <p:nvPr>
            <p:ph type="pic" sz="quarter" idx="22"/>
          </p:nvPr>
        </p:nvSpPr>
        <p:spPr>
          <a:xfrm>
            <a:off x="4728224" y="625125"/>
            <a:ext cx="3750473" cy="2652119"/>
          </a:xfrm>
          <a:prstGeom prst="rect">
            <a:avLst/>
          </a:prstGeom>
        </p:spPr>
        <p:txBody>
          <a:bodyPr lIns="91439" tIns="45719" rIns="91439" bIns="45719">
            <a:noAutofit/>
          </a:bodyPr>
          <a:lstStyle/>
          <a:p>
            <a:pPr/>
          </a:p>
        </p:txBody>
      </p:sp>
      <p:sp>
        <p:nvSpPr>
          <p:cNvPr id="4688" name="Shape 94"/>
          <p:cNvSpPr/>
          <p:nvPr>
            <p:ph type="pic" sz="half" idx="23"/>
          </p:nvPr>
        </p:nvSpPr>
        <p:spPr>
          <a:xfrm>
            <a:off x="669773" y="625077"/>
            <a:ext cx="3750472" cy="5607849"/>
          </a:xfrm>
          <a:prstGeom prst="rect">
            <a:avLst/>
          </a:prstGeom>
        </p:spPr>
        <p:txBody>
          <a:bodyPr lIns="91439" tIns="45719" rIns="91439" bIns="45719">
            <a:noAutofit/>
          </a:bodyPr>
          <a:lstStyle/>
          <a:p>
            <a:pPr/>
          </a:p>
        </p:txBody>
      </p:sp>
      <p:sp>
        <p:nvSpPr>
          <p:cNvPr id="4689"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Quote">
    <p:spTree>
      <p:nvGrpSpPr>
        <p:cNvPr id="1" name=""/>
        <p:cNvGrpSpPr/>
        <p:nvPr/>
      </p:nvGrpSpPr>
      <p:grpSpPr>
        <a:xfrm>
          <a:off x="0" y="0"/>
          <a:ext cx="0" cy="0"/>
          <a:chOff x="0" y="0"/>
          <a:chExt cx="0" cy="0"/>
        </a:xfrm>
      </p:grpSpPr>
      <p:sp>
        <p:nvSpPr>
          <p:cNvPr id="4696" name="Body Level One…"/>
          <p:cNvSpPr txBox="1"/>
          <p:nvPr>
            <p:ph type="body" sz="quarter" idx="1"/>
          </p:nvPr>
        </p:nvSpPr>
        <p:spPr>
          <a:xfrm>
            <a:off x="892967" y="4473773"/>
            <a:ext cx="7358068" cy="330402"/>
          </a:xfrm>
          <a:prstGeom prst="rect">
            <a:avLst/>
          </a:prstGeom>
        </p:spPr>
        <p:txBody>
          <a:bodyPr lIns="35623" tIns="35623" rIns="35623" bIns="35623"/>
          <a:lstStyle>
            <a:lvl1pPr marL="0" indent="0" algn="ctr" defTabSz="409735">
              <a:spcBef>
                <a:spcPts val="0"/>
              </a:spcBef>
              <a:buSzTx/>
              <a:buFontTx/>
              <a:buNone/>
              <a:defRPr sz="1600">
                <a:latin typeface="Helvetica Light"/>
                <a:ea typeface="Helvetica Light"/>
                <a:cs typeface="Helvetica Light"/>
                <a:sym typeface="Helvetica Light"/>
              </a:defRPr>
            </a:lvl1pPr>
            <a:lvl2pPr marL="640439" indent="-197065" algn="ctr" defTabSz="409735">
              <a:spcBef>
                <a:spcPts val="0"/>
              </a:spcBef>
              <a:buSzPct val="75000"/>
              <a:buFontTx/>
              <a:buChar char="•"/>
              <a:defRPr sz="1600">
                <a:latin typeface="Helvetica Light"/>
                <a:ea typeface="Helvetica Light"/>
                <a:cs typeface="Helvetica Light"/>
                <a:sym typeface="Helvetica Light"/>
              </a:defRPr>
            </a:lvl2pPr>
            <a:lvl3pPr marL="1083841" indent="-197065" algn="ctr" defTabSz="409735">
              <a:spcBef>
                <a:spcPts val="0"/>
              </a:spcBef>
              <a:buSzPct val="75000"/>
              <a:buFontTx/>
              <a:defRPr sz="1600">
                <a:latin typeface="Helvetica Light"/>
                <a:ea typeface="Helvetica Light"/>
                <a:cs typeface="Helvetica Light"/>
                <a:sym typeface="Helvetica Light"/>
              </a:defRPr>
            </a:lvl3pPr>
            <a:lvl4pPr marL="1527224" indent="-197065" algn="ctr" defTabSz="409735">
              <a:spcBef>
                <a:spcPts val="0"/>
              </a:spcBef>
              <a:buSzPct val="75000"/>
              <a:buFontTx/>
              <a:buChar char="•"/>
              <a:defRPr sz="1600">
                <a:latin typeface="Helvetica Light"/>
                <a:ea typeface="Helvetica Light"/>
                <a:cs typeface="Helvetica Light"/>
                <a:sym typeface="Helvetica Light"/>
              </a:defRPr>
            </a:lvl4pPr>
            <a:lvl5pPr marL="1970606" indent="-197063" algn="ctr" defTabSz="409735">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697" name="Shape 103"/>
          <p:cNvSpPr/>
          <p:nvPr>
            <p:ph type="body" sz="quarter" idx="21"/>
          </p:nvPr>
        </p:nvSpPr>
        <p:spPr>
          <a:xfrm>
            <a:off x="892967" y="3000175"/>
            <a:ext cx="7358068" cy="482604"/>
          </a:xfrm>
          <a:prstGeom prst="rect">
            <a:avLst/>
          </a:prstGeom>
        </p:spPr>
        <p:txBody>
          <a:bodyPr lIns="35624" tIns="35624" rIns="35624" bIns="35624" anchor="ctr"/>
          <a:lstStyle/>
          <a:p>
            <a:pPr marL="228600" indent="-228600" defTabSz="914400">
              <a:lnSpc>
                <a:spcPct val="90000"/>
              </a:lnSpc>
              <a:spcBef>
                <a:spcPts val="1000"/>
              </a:spcBef>
              <a:defRPr sz="2800"/>
            </a:pPr>
          </a:p>
        </p:txBody>
      </p:sp>
      <p:sp>
        <p:nvSpPr>
          <p:cNvPr id="4698"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Photo">
    <p:spTree>
      <p:nvGrpSpPr>
        <p:cNvPr id="1" name=""/>
        <p:cNvGrpSpPr/>
        <p:nvPr/>
      </p:nvGrpSpPr>
      <p:grpSpPr>
        <a:xfrm>
          <a:off x="0" y="0"/>
          <a:ext cx="0" cy="0"/>
          <a:chOff x="0" y="0"/>
          <a:chExt cx="0" cy="0"/>
        </a:xfrm>
      </p:grpSpPr>
      <p:sp>
        <p:nvSpPr>
          <p:cNvPr id="4705" name="Shape 111"/>
          <p:cNvSpPr/>
          <p:nvPr>
            <p:ph type="pic" idx="21"/>
          </p:nvPr>
        </p:nvSpPr>
        <p:spPr>
          <a:xfrm>
            <a:off x="0" y="0"/>
            <a:ext cx="9144000" cy="6858000"/>
          </a:xfrm>
          <a:prstGeom prst="rect">
            <a:avLst/>
          </a:prstGeom>
        </p:spPr>
        <p:txBody>
          <a:bodyPr lIns="91439" tIns="45719" rIns="91439" bIns="45719">
            <a:noAutofit/>
          </a:bodyPr>
          <a:lstStyle/>
          <a:p>
            <a:pPr/>
          </a:p>
        </p:txBody>
      </p:sp>
      <p:sp>
        <p:nvSpPr>
          <p:cNvPr id="4706"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1_Blank">
    <p:spTree>
      <p:nvGrpSpPr>
        <p:cNvPr id="1" name=""/>
        <p:cNvGrpSpPr/>
        <p:nvPr/>
      </p:nvGrpSpPr>
      <p:grpSpPr>
        <a:xfrm>
          <a:off x="0" y="0"/>
          <a:ext cx="0" cy="0"/>
          <a:chOff x="0" y="0"/>
          <a:chExt cx="0" cy="0"/>
        </a:xfrm>
      </p:grpSpPr>
      <p:sp>
        <p:nvSpPr>
          <p:cNvPr id="4713" name="Slide Number"/>
          <p:cNvSpPr txBox="1"/>
          <p:nvPr>
            <p:ph type="sldNum" sz="quarter" idx="2"/>
          </p:nvPr>
        </p:nvSpPr>
        <p:spPr>
          <a:xfrm>
            <a:off x="4408969" y="6505278"/>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Title Only">
    <p:spTree>
      <p:nvGrpSpPr>
        <p:cNvPr id="1" name=""/>
        <p:cNvGrpSpPr/>
        <p:nvPr/>
      </p:nvGrpSpPr>
      <p:grpSpPr>
        <a:xfrm>
          <a:off x="0" y="0"/>
          <a:ext cx="0" cy="0"/>
          <a:chOff x="0" y="0"/>
          <a:chExt cx="0" cy="0"/>
        </a:xfrm>
      </p:grpSpPr>
      <p:sp>
        <p:nvSpPr>
          <p:cNvPr id="4720" name="Title Text"/>
          <p:cNvSpPr txBox="1"/>
          <p:nvPr>
            <p:ph type="title"/>
          </p:nvPr>
        </p:nvSpPr>
        <p:spPr>
          <a:xfrm>
            <a:off x="457200" y="274685"/>
            <a:ext cx="8229600" cy="1143004"/>
          </a:xfrm>
          <a:prstGeom prst="rect">
            <a:avLst/>
          </a:prstGeom>
        </p:spPr>
        <p:txBody>
          <a:bodyPr lIns="45606" tIns="45606" rIns="45606" bIns="45606"/>
          <a:lstStyle>
            <a:lvl1pPr defTabSz="912104"/>
          </a:lstStyle>
          <a:p>
            <a:pPr/>
            <a:r>
              <a:t>Title Text</a:t>
            </a:r>
          </a:p>
        </p:txBody>
      </p:sp>
      <p:sp>
        <p:nvSpPr>
          <p:cNvPr id="4721" name="Slide Number"/>
          <p:cNvSpPr txBox="1"/>
          <p:nvPr>
            <p:ph type="sldNum" sz="quarter" idx="2"/>
          </p:nvPr>
        </p:nvSpPr>
        <p:spPr>
          <a:xfrm>
            <a:off x="8413415" y="6404415"/>
            <a:ext cx="273428" cy="269013"/>
          </a:xfrm>
          <a:prstGeom prst="rect">
            <a:avLst/>
          </a:prstGeom>
        </p:spPr>
        <p:txBody>
          <a:bodyPr lIns="45606" tIns="45606" rIns="45606" bIns="45606"/>
          <a:lstStyle>
            <a:lvl1pPr defTabSz="912073">
              <a:lnSpc>
                <a:spcPct val="70000"/>
              </a:lnSpc>
              <a:spcBef>
                <a:spcPts val="1400"/>
              </a:spcBef>
              <a:defRPr>
                <a:effectLst>
                  <a:outerShdw sx="100000" sy="100000" kx="0" ky="0" algn="b" rotWithShape="0" blurRad="38100" dist="38100" dir="2700000">
                    <a:srgbClr val="000000">
                      <a:alpha val="43137"/>
                    </a:srgbClr>
                  </a:outerShdw>
                </a:effectLst>
                <a:latin typeface="Bebas Neue"/>
                <a:ea typeface="Bebas Neue"/>
                <a:cs typeface="Bebas Neue"/>
                <a:sym typeface="Bebas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2_Title Slide">
    <p:spTree>
      <p:nvGrpSpPr>
        <p:cNvPr id="1" name=""/>
        <p:cNvGrpSpPr/>
        <p:nvPr/>
      </p:nvGrpSpPr>
      <p:grpSpPr>
        <a:xfrm>
          <a:off x="0" y="0"/>
          <a:ext cx="0" cy="0"/>
          <a:chOff x="0" y="0"/>
          <a:chExt cx="0" cy="0"/>
        </a:xfrm>
      </p:grpSpPr>
      <p:sp>
        <p:nvSpPr>
          <p:cNvPr id="4728" name="Title Text"/>
          <p:cNvSpPr txBox="1"/>
          <p:nvPr>
            <p:ph type="title"/>
          </p:nvPr>
        </p:nvSpPr>
        <p:spPr>
          <a:xfrm>
            <a:off x="685800" y="2130425"/>
            <a:ext cx="7772400" cy="1470028"/>
          </a:xfrm>
          <a:prstGeom prst="rect">
            <a:avLst/>
          </a:prstGeom>
        </p:spPr>
        <p:txBody>
          <a:bodyPr lIns="45606" tIns="45606" rIns="45606" bIns="45606"/>
          <a:lstStyle>
            <a:lvl1pPr defTabSz="912135"/>
          </a:lstStyle>
          <a:p>
            <a:pPr/>
            <a:r>
              <a:t>Title Text</a:t>
            </a:r>
          </a:p>
        </p:txBody>
      </p:sp>
      <p:sp>
        <p:nvSpPr>
          <p:cNvPr id="4729" name="Body Level One…"/>
          <p:cNvSpPr txBox="1"/>
          <p:nvPr>
            <p:ph type="body" sz="quarter" idx="1"/>
          </p:nvPr>
        </p:nvSpPr>
        <p:spPr>
          <a:xfrm>
            <a:off x="1371600" y="3886200"/>
            <a:ext cx="6400800" cy="1752600"/>
          </a:xfrm>
          <a:prstGeom prst="rect">
            <a:avLst/>
          </a:prstGeom>
        </p:spPr>
        <p:txBody>
          <a:bodyPr lIns="45606" tIns="45606" rIns="45606" bIns="45606"/>
          <a:lstStyle>
            <a:lvl1pPr marL="0" indent="0" algn="ctr" defTabSz="912135">
              <a:buSzTx/>
              <a:buFontTx/>
              <a:buNone/>
              <a:defRPr>
                <a:solidFill>
                  <a:srgbClr val="888888"/>
                </a:solidFill>
              </a:defRPr>
            </a:lvl1pPr>
            <a:lvl2pPr marL="0" indent="0" algn="ctr" defTabSz="912135">
              <a:buSzTx/>
              <a:buFontTx/>
              <a:buNone/>
              <a:defRPr>
                <a:solidFill>
                  <a:srgbClr val="888888"/>
                </a:solidFill>
              </a:defRPr>
            </a:lvl2pPr>
            <a:lvl3pPr marL="0" indent="0" algn="ctr" defTabSz="912135">
              <a:buSzTx/>
              <a:buFontTx/>
              <a:buNone/>
              <a:defRPr>
                <a:solidFill>
                  <a:srgbClr val="888888"/>
                </a:solidFill>
              </a:defRPr>
            </a:lvl3pPr>
            <a:lvl4pPr marL="0" indent="0" algn="ctr" defTabSz="912135">
              <a:buSzTx/>
              <a:buFontTx/>
              <a:buNone/>
              <a:defRPr>
                <a:solidFill>
                  <a:srgbClr val="888888"/>
                </a:solidFill>
              </a:defRPr>
            </a:lvl4pPr>
            <a:lvl5pPr marL="0" indent="0" algn="ctr" defTabSz="912135">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730"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Title and Content">
    <p:spTree>
      <p:nvGrpSpPr>
        <p:cNvPr id="1" name=""/>
        <p:cNvGrpSpPr/>
        <p:nvPr/>
      </p:nvGrpSpPr>
      <p:grpSpPr>
        <a:xfrm>
          <a:off x="0" y="0"/>
          <a:ext cx="0" cy="0"/>
          <a:chOff x="0" y="0"/>
          <a:chExt cx="0" cy="0"/>
        </a:xfrm>
      </p:grpSpPr>
      <p:sp>
        <p:nvSpPr>
          <p:cNvPr id="4737" name="Title Text"/>
          <p:cNvSpPr txBox="1"/>
          <p:nvPr>
            <p:ph type="title"/>
          </p:nvPr>
        </p:nvSpPr>
        <p:spPr>
          <a:xfrm>
            <a:off x="457200" y="274685"/>
            <a:ext cx="8229600" cy="1143003"/>
          </a:xfrm>
          <a:prstGeom prst="rect">
            <a:avLst/>
          </a:prstGeom>
        </p:spPr>
        <p:txBody>
          <a:bodyPr lIns="45606" tIns="45606" rIns="45606" bIns="45606"/>
          <a:lstStyle>
            <a:lvl1pPr defTabSz="912135"/>
          </a:lstStyle>
          <a:p>
            <a:pPr/>
            <a:r>
              <a:t>Title Text</a:t>
            </a:r>
          </a:p>
        </p:txBody>
      </p:sp>
      <p:sp>
        <p:nvSpPr>
          <p:cNvPr id="4738" name="Body Level One…"/>
          <p:cNvSpPr txBox="1"/>
          <p:nvPr>
            <p:ph type="body" idx="1"/>
          </p:nvPr>
        </p:nvSpPr>
        <p:spPr>
          <a:xfrm>
            <a:off x="457200" y="1600246"/>
            <a:ext cx="8229600" cy="4525966"/>
          </a:xfrm>
          <a:prstGeom prst="rect">
            <a:avLst/>
          </a:prstGeom>
        </p:spPr>
        <p:txBody>
          <a:bodyPr lIns="45606" tIns="45606" rIns="45606" bIns="45606"/>
          <a:lstStyle>
            <a:lvl1pPr marL="342060" indent="-342060" defTabSz="912135"/>
            <a:lvl2pPr marL="781834" indent="-325766" defTabSz="912135"/>
            <a:lvl3pPr marL="1216184" indent="-304045" defTabSz="912135"/>
            <a:lvl4pPr marL="1733056" indent="-364841" defTabSz="912135"/>
            <a:lvl5pPr marL="2189129" indent="-364840" defTabSz="912135"/>
          </a:lstStyle>
          <a:p>
            <a:pPr/>
            <a:r>
              <a:t>Body Level One</a:t>
            </a:r>
          </a:p>
          <a:p>
            <a:pPr lvl="1"/>
            <a:r>
              <a:t>Body Level Two</a:t>
            </a:r>
          </a:p>
          <a:p>
            <a:pPr lvl="2"/>
            <a:r>
              <a:t>Body Level Three</a:t>
            </a:r>
          </a:p>
          <a:p>
            <a:pPr lvl="3"/>
            <a:r>
              <a:t>Body Level Four</a:t>
            </a:r>
          </a:p>
          <a:p>
            <a:pPr lvl="4"/>
            <a:r>
              <a:t>Body Level Five</a:t>
            </a:r>
          </a:p>
        </p:txBody>
      </p:sp>
      <p:sp>
        <p:nvSpPr>
          <p:cNvPr id="4739"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Section Header">
    <p:spTree>
      <p:nvGrpSpPr>
        <p:cNvPr id="1" name=""/>
        <p:cNvGrpSpPr/>
        <p:nvPr/>
      </p:nvGrpSpPr>
      <p:grpSpPr>
        <a:xfrm>
          <a:off x="0" y="0"/>
          <a:ext cx="0" cy="0"/>
          <a:chOff x="0" y="0"/>
          <a:chExt cx="0" cy="0"/>
        </a:xfrm>
      </p:grpSpPr>
      <p:sp>
        <p:nvSpPr>
          <p:cNvPr id="4746" name="Title Text"/>
          <p:cNvSpPr txBox="1"/>
          <p:nvPr>
            <p:ph type="title"/>
          </p:nvPr>
        </p:nvSpPr>
        <p:spPr>
          <a:xfrm>
            <a:off x="722359" y="4406901"/>
            <a:ext cx="7772403" cy="1362078"/>
          </a:xfrm>
          <a:prstGeom prst="rect">
            <a:avLst/>
          </a:prstGeom>
        </p:spPr>
        <p:txBody>
          <a:bodyPr lIns="45606" tIns="45606" rIns="45606" bIns="45606" anchor="t"/>
          <a:lstStyle>
            <a:lvl1pPr algn="l" defTabSz="912135">
              <a:defRPr b="1" cap="all" sz="4000"/>
            </a:lvl1pPr>
          </a:lstStyle>
          <a:p>
            <a:pPr/>
            <a:r>
              <a:t>Title Text</a:t>
            </a:r>
          </a:p>
        </p:txBody>
      </p:sp>
      <p:sp>
        <p:nvSpPr>
          <p:cNvPr id="4747" name="Body Level One…"/>
          <p:cNvSpPr txBox="1"/>
          <p:nvPr>
            <p:ph type="body" sz="quarter" idx="1"/>
          </p:nvPr>
        </p:nvSpPr>
        <p:spPr>
          <a:xfrm>
            <a:off x="722359" y="2906715"/>
            <a:ext cx="7772403" cy="1500189"/>
          </a:xfrm>
          <a:prstGeom prst="rect">
            <a:avLst/>
          </a:prstGeom>
        </p:spPr>
        <p:txBody>
          <a:bodyPr lIns="45606" tIns="45606" rIns="45606" bIns="45606" anchor="b"/>
          <a:lstStyle>
            <a:lvl1pPr marL="0" indent="0" defTabSz="912135">
              <a:spcBef>
                <a:spcPts val="400"/>
              </a:spcBef>
              <a:buSzTx/>
              <a:buFontTx/>
              <a:buNone/>
              <a:defRPr sz="2000">
                <a:solidFill>
                  <a:srgbClr val="888888"/>
                </a:solidFill>
              </a:defRPr>
            </a:lvl1pPr>
            <a:lvl2pPr marL="0" indent="0" defTabSz="912135">
              <a:spcBef>
                <a:spcPts val="400"/>
              </a:spcBef>
              <a:buSzTx/>
              <a:buFontTx/>
              <a:buNone/>
              <a:defRPr sz="2000">
                <a:solidFill>
                  <a:srgbClr val="888888"/>
                </a:solidFill>
              </a:defRPr>
            </a:lvl2pPr>
            <a:lvl3pPr marL="0" indent="0" defTabSz="912135">
              <a:spcBef>
                <a:spcPts val="400"/>
              </a:spcBef>
              <a:buSzTx/>
              <a:buFontTx/>
              <a:buNone/>
              <a:defRPr sz="2000">
                <a:solidFill>
                  <a:srgbClr val="888888"/>
                </a:solidFill>
              </a:defRPr>
            </a:lvl3pPr>
            <a:lvl4pPr marL="0" indent="0" defTabSz="912135">
              <a:spcBef>
                <a:spcPts val="400"/>
              </a:spcBef>
              <a:buSzTx/>
              <a:buFontTx/>
              <a:buNone/>
              <a:defRPr sz="2000">
                <a:solidFill>
                  <a:srgbClr val="888888"/>
                </a:solidFill>
              </a:defRPr>
            </a:lvl4pPr>
            <a:lvl5pPr marL="0" indent="0" defTabSz="912135">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748"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Two Content">
    <p:spTree>
      <p:nvGrpSpPr>
        <p:cNvPr id="1" name=""/>
        <p:cNvGrpSpPr/>
        <p:nvPr/>
      </p:nvGrpSpPr>
      <p:grpSpPr>
        <a:xfrm>
          <a:off x="0" y="0"/>
          <a:ext cx="0" cy="0"/>
          <a:chOff x="0" y="0"/>
          <a:chExt cx="0" cy="0"/>
        </a:xfrm>
      </p:grpSpPr>
      <p:sp>
        <p:nvSpPr>
          <p:cNvPr id="4755" name="Title Text"/>
          <p:cNvSpPr txBox="1"/>
          <p:nvPr>
            <p:ph type="title"/>
          </p:nvPr>
        </p:nvSpPr>
        <p:spPr>
          <a:xfrm>
            <a:off x="457200" y="274685"/>
            <a:ext cx="8229600" cy="1143003"/>
          </a:xfrm>
          <a:prstGeom prst="rect">
            <a:avLst/>
          </a:prstGeom>
        </p:spPr>
        <p:txBody>
          <a:bodyPr lIns="45606" tIns="45606" rIns="45606" bIns="45606"/>
          <a:lstStyle>
            <a:lvl1pPr defTabSz="912135"/>
          </a:lstStyle>
          <a:p>
            <a:pPr/>
            <a:r>
              <a:t>Title Text</a:t>
            </a:r>
          </a:p>
        </p:txBody>
      </p:sp>
      <p:sp>
        <p:nvSpPr>
          <p:cNvPr id="4756" name="Body Level One…"/>
          <p:cNvSpPr txBox="1"/>
          <p:nvPr>
            <p:ph type="body" sz="half" idx="1"/>
          </p:nvPr>
        </p:nvSpPr>
        <p:spPr>
          <a:xfrm>
            <a:off x="457200" y="1600246"/>
            <a:ext cx="4038600" cy="4525966"/>
          </a:xfrm>
          <a:prstGeom prst="rect">
            <a:avLst/>
          </a:prstGeom>
        </p:spPr>
        <p:txBody>
          <a:bodyPr lIns="45606" tIns="45606" rIns="45606" bIns="45606"/>
          <a:lstStyle>
            <a:lvl1pPr marL="342060" indent="-342060" defTabSz="912135">
              <a:spcBef>
                <a:spcPts val="600"/>
              </a:spcBef>
              <a:defRPr sz="2800"/>
            </a:lvl1pPr>
            <a:lvl2pPr marL="788625" indent="-332551" defTabSz="912135">
              <a:spcBef>
                <a:spcPts val="600"/>
              </a:spcBef>
              <a:defRPr sz="2800"/>
            </a:lvl2pPr>
            <a:lvl3pPr marL="1231391" indent="-319237" defTabSz="912135">
              <a:spcBef>
                <a:spcPts val="600"/>
              </a:spcBef>
              <a:defRPr sz="2800"/>
            </a:lvl3pPr>
            <a:lvl4pPr marL="1722931" indent="-354726" defTabSz="912135">
              <a:spcBef>
                <a:spcPts val="600"/>
              </a:spcBef>
              <a:defRPr sz="2800"/>
            </a:lvl4pPr>
            <a:lvl5pPr marL="2179003" indent="-354726" defTabSz="912135">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757"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Comparison">
    <p:spTree>
      <p:nvGrpSpPr>
        <p:cNvPr id="1" name=""/>
        <p:cNvGrpSpPr/>
        <p:nvPr/>
      </p:nvGrpSpPr>
      <p:grpSpPr>
        <a:xfrm>
          <a:off x="0" y="0"/>
          <a:ext cx="0" cy="0"/>
          <a:chOff x="0" y="0"/>
          <a:chExt cx="0" cy="0"/>
        </a:xfrm>
      </p:grpSpPr>
      <p:sp>
        <p:nvSpPr>
          <p:cNvPr id="4764" name="Title Text"/>
          <p:cNvSpPr txBox="1"/>
          <p:nvPr>
            <p:ph type="title"/>
          </p:nvPr>
        </p:nvSpPr>
        <p:spPr>
          <a:xfrm>
            <a:off x="457200" y="274685"/>
            <a:ext cx="8229600" cy="1143003"/>
          </a:xfrm>
          <a:prstGeom prst="rect">
            <a:avLst/>
          </a:prstGeom>
        </p:spPr>
        <p:txBody>
          <a:bodyPr lIns="45606" tIns="45606" rIns="45606" bIns="45606"/>
          <a:lstStyle>
            <a:lvl1pPr defTabSz="912135"/>
          </a:lstStyle>
          <a:p>
            <a:pPr/>
            <a:r>
              <a:t>Title Text</a:t>
            </a:r>
          </a:p>
        </p:txBody>
      </p:sp>
      <p:sp>
        <p:nvSpPr>
          <p:cNvPr id="4765" name="Body Level One…"/>
          <p:cNvSpPr txBox="1"/>
          <p:nvPr>
            <p:ph type="body" sz="quarter" idx="1"/>
          </p:nvPr>
        </p:nvSpPr>
        <p:spPr>
          <a:xfrm>
            <a:off x="457200" y="1535159"/>
            <a:ext cx="4040188" cy="639765"/>
          </a:xfrm>
          <a:prstGeom prst="rect">
            <a:avLst/>
          </a:prstGeom>
        </p:spPr>
        <p:txBody>
          <a:bodyPr lIns="45606" tIns="45606" rIns="45606" bIns="45606" anchor="b"/>
          <a:lstStyle>
            <a:lvl1pPr marL="0" indent="0" defTabSz="912135">
              <a:spcBef>
                <a:spcPts val="500"/>
              </a:spcBef>
              <a:buSzTx/>
              <a:buFontTx/>
              <a:buNone/>
              <a:defRPr b="1" sz="2400"/>
            </a:lvl1pPr>
            <a:lvl2pPr marL="0" indent="0" defTabSz="912135">
              <a:spcBef>
                <a:spcPts val="500"/>
              </a:spcBef>
              <a:buSzTx/>
              <a:buFontTx/>
              <a:buNone/>
              <a:defRPr b="1" sz="2400"/>
            </a:lvl2pPr>
            <a:lvl3pPr marL="0" indent="0" defTabSz="912135">
              <a:spcBef>
                <a:spcPts val="500"/>
              </a:spcBef>
              <a:buSzTx/>
              <a:buFontTx/>
              <a:buNone/>
              <a:defRPr b="1" sz="2400"/>
            </a:lvl3pPr>
            <a:lvl4pPr marL="0" indent="0" defTabSz="912135">
              <a:spcBef>
                <a:spcPts val="500"/>
              </a:spcBef>
              <a:buSzTx/>
              <a:buFontTx/>
              <a:buNone/>
              <a:defRPr b="1" sz="2400"/>
            </a:lvl4pPr>
            <a:lvl5pPr marL="0" indent="0" defTabSz="912135">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766" name="Shape 172"/>
          <p:cNvSpPr/>
          <p:nvPr>
            <p:ph type="body" sz="quarter" idx="21"/>
          </p:nvPr>
        </p:nvSpPr>
        <p:spPr>
          <a:xfrm>
            <a:off x="4645026" y="1535159"/>
            <a:ext cx="4041778" cy="639765"/>
          </a:xfrm>
          <a:prstGeom prst="rect">
            <a:avLst/>
          </a:prstGeom>
        </p:spPr>
        <p:txBody>
          <a:bodyPr lIns="45606" tIns="45606" rIns="45606" bIns="45606" anchor="b"/>
          <a:lstStyle/>
          <a:p>
            <a:pPr marL="228600" indent="-228600" defTabSz="914400">
              <a:lnSpc>
                <a:spcPct val="90000"/>
              </a:lnSpc>
              <a:spcBef>
                <a:spcPts val="1000"/>
              </a:spcBef>
              <a:defRPr sz="2800"/>
            </a:pPr>
          </a:p>
        </p:txBody>
      </p:sp>
      <p:sp>
        <p:nvSpPr>
          <p:cNvPr id="4767"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with Caption">
    <p:spTree>
      <p:nvGrpSpPr>
        <p:cNvPr id="1" name=""/>
        <p:cNvGrpSpPr/>
        <p:nvPr/>
      </p:nvGrpSpPr>
      <p:grpSpPr>
        <a:xfrm>
          <a:off x="0" y="0"/>
          <a:ext cx="0" cy="0"/>
          <a:chOff x="0" y="0"/>
          <a:chExt cx="0" cy="0"/>
        </a:xfrm>
      </p:grpSpPr>
      <p:sp>
        <p:nvSpPr>
          <p:cNvPr id="45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6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61"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vl1pPr>
          </a:lstStyle>
          <a:p>
            <a:pPr/>
            <a:r>
              <a:t>Title Text</a:t>
            </a:r>
          </a:p>
        </p:txBody>
      </p:sp>
      <p:sp>
        <p:nvSpPr>
          <p:cNvPr id="462" name="Body Level One…"/>
          <p:cNvSpPr txBox="1"/>
          <p:nvPr>
            <p:ph type="body" sz="half" idx="1"/>
          </p:nvPr>
        </p:nvSpPr>
        <p:spPr>
          <a:xfrm>
            <a:off x="3887787" y="987425"/>
            <a:ext cx="4629152" cy="4873625"/>
          </a:xfrm>
          <a:prstGeom prst="rect">
            <a:avLst/>
          </a:prstGeom>
        </p:spPr>
        <p:txBody>
          <a:bodyPr lIns="45718" tIns="45718" rIns="45718" bIns="45718"/>
          <a:lstStyle>
            <a:lvl1pPr marL="228600" indent="-228600" defTabSz="914400">
              <a:lnSpc>
                <a:spcPct val="90000"/>
              </a:lnSpc>
              <a:spcBef>
                <a:spcPts val="1000"/>
              </a:spcBef>
            </a:lvl1pPr>
            <a:lvl2pPr marL="718457" indent="-261257" defTabSz="914400">
              <a:lnSpc>
                <a:spcPct val="90000"/>
              </a:lnSpc>
              <a:spcBef>
                <a:spcPts val="1000"/>
              </a:spcBef>
              <a:buChar char="•"/>
            </a:lvl2pPr>
            <a:lvl3pPr marL="1219200" indent="-304800" defTabSz="914400">
              <a:lnSpc>
                <a:spcPct val="90000"/>
              </a:lnSpc>
              <a:spcBef>
                <a:spcPts val="1000"/>
              </a:spcBef>
            </a:lvl3pPr>
            <a:lvl4pPr marL="1737360" indent="-365760" defTabSz="914400">
              <a:lnSpc>
                <a:spcPct val="90000"/>
              </a:lnSpc>
              <a:spcBef>
                <a:spcPts val="1000"/>
              </a:spcBef>
              <a:buChar char="•"/>
            </a:lvl4pPr>
            <a:lvl5pPr marL="2194560" indent="-365760" defTabSz="914400">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463" name="Text Placeholder 3"/>
          <p:cNvSpPr/>
          <p:nvPr>
            <p:ph type="body" sz="quarter" idx="21"/>
          </p:nvPr>
        </p:nvSpPr>
        <p:spPr>
          <a:xfrm>
            <a:off x="630237" y="2057400"/>
            <a:ext cx="2949576" cy="3811588"/>
          </a:xfrm>
          <a:prstGeom prst="rect">
            <a:avLst/>
          </a:prstGeom>
        </p:spPr>
        <p:txBody>
          <a:bodyPr lIns="45718" tIns="45718" rIns="45718" bIns="45718"/>
          <a:lstStyle/>
          <a:p>
            <a:pPr marL="548551" indent="-411416"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pPr>
          </a:p>
        </p:txBody>
      </p:sp>
      <p:sp>
        <p:nvSpPr>
          <p:cNvPr id="464"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Title Only">
    <p:spTree>
      <p:nvGrpSpPr>
        <p:cNvPr id="1" name=""/>
        <p:cNvGrpSpPr/>
        <p:nvPr/>
      </p:nvGrpSpPr>
      <p:grpSpPr>
        <a:xfrm>
          <a:off x="0" y="0"/>
          <a:ext cx="0" cy="0"/>
          <a:chOff x="0" y="0"/>
          <a:chExt cx="0" cy="0"/>
        </a:xfrm>
      </p:grpSpPr>
      <p:sp>
        <p:nvSpPr>
          <p:cNvPr id="4774" name="Title Text"/>
          <p:cNvSpPr txBox="1"/>
          <p:nvPr>
            <p:ph type="title"/>
          </p:nvPr>
        </p:nvSpPr>
        <p:spPr>
          <a:xfrm>
            <a:off x="457200" y="274685"/>
            <a:ext cx="8229600" cy="1143003"/>
          </a:xfrm>
          <a:prstGeom prst="rect">
            <a:avLst/>
          </a:prstGeom>
        </p:spPr>
        <p:txBody>
          <a:bodyPr lIns="45606" tIns="45606" rIns="45606" bIns="45606"/>
          <a:lstStyle>
            <a:lvl1pPr defTabSz="912135"/>
          </a:lstStyle>
          <a:p>
            <a:pPr/>
            <a:r>
              <a:t>Title Text</a:t>
            </a:r>
          </a:p>
        </p:txBody>
      </p:sp>
      <p:sp>
        <p:nvSpPr>
          <p:cNvPr id="4775"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2_Blank">
    <p:spTree>
      <p:nvGrpSpPr>
        <p:cNvPr id="1" name=""/>
        <p:cNvGrpSpPr/>
        <p:nvPr/>
      </p:nvGrpSpPr>
      <p:grpSpPr>
        <a:xfrm>
          <a:off x="0" y="0"/>
          <a:ext cx="0" cy="0"/>
          <a:chOff x="0" y="0"/>
          <a:chExt cx="0" cy="0"/>
        </a:xfrm>
      </p:grpSpPr>
      <p:sp>
        <p:nvSpPr>
          <p:cNvPr id="4782"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Blank 0">
    <p:spTree>
      <p:nvGrpSpPr>
        <p:cNvPr id="1" name=""/>
        <p:cNvGrpSpPr/>
        <p:nvPr/>
      </p:nvGrpSpPr>
      <p:grpSpPr>
        <a:xfrm>
          <a:off x="0" y="0"/>
          <a:ext cx="0" cy="0"/>
          <a:chOff x="0" y="0"/>
          <a:chExt cx="0" cy="0"/>
        </a:xfrm>
      </p:grpSpPr>
      <p:sp>
        <p:nvSpPr>
          <p:cNvPr id="4789"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Content with Caption">
    <p:spTree>
      <p:nvGrpSpPr>
        <p:cNvPr id="1" name=""/>
        <p:cNvGrpSpPr/>
        <p:nvPr/>
      </p:nvGrpSpPr>
      <p:grpSpPr>
        <a:xfrm>
          <a:off x="0" y="0"/>
          <a:ext cx="0" cy="0"/>
          <a:chOff x="0" y="0"/>
          <a:chExt cx="0" cy="0"/>
        </a:xfrm>
      </p:grpSpPr>
      <p:sp>
        <p:nvSpPr>
          <p:cNvPr id="4796" name="Title Text"/>
          <p:cNvSpPr txBox="1"/>
          <p:nvPr>
            <p:ph type="title"/>
          </p:nvPr>
        </p:nvSpPr>
        <p:spPr>
          <a:xfrm>
            <a:off x="457201" y="273099"/>
            <a:ext cx="3008317" cy="1162053"/>
          </a:xfrm>
          <a:prstGeom prst="rect">
            <a:avLst/>
          </a:prstGeom>
        </p:spPr>
        <p:txBody>
          <a:bodyPr lIns="45606" tIns="45606" rIns="45606" bIns="45606" anchor="b"/>
          <a:lstStyle>
            <a:lvl1pPr algn="l" defTabSz="912135">
              <a:defRPr b="1" sz="2000"/>
            </a:lvl1pPr>
          </a:lstStyle>
          <a:p>
            <a:pPr/>
            <a:r>
              <a:t>Title Text</a:t>
            </a:r>
          </a:p>
        </p:txBody>
      </p:sp>
      <p:sp>
        <p:nvSpPr>
          <p:cNvPr id="4797" name="Body Level One…"/>
          <p:cNvSpPr txBox="1"/>
          <p:nvPr>
            <p:ph type="body" idx="1"/>
          </p:nvPr>
        </p:nvSpPr>
        <p:spPr>
          <a:xfrm>
            <a:off x="3575050" y="273099"/>
            <a:ext cx="5111750" cy="5853115"/>
          </a:xfrm>
          <a:prstGeom prst="rect">
            <a:avLst/>
          </a:prstGeom>
        </p:spPr>
        <p:txBody>
          <a:bodyPr lIns="45606" tIns="45606" rIns="45606" bIns="45606"/>
          <a:lstStyle>
            <a:lvl1pPr marL="342060" indent="-342060" defTabSz="912135"/>
            <a:lvl2pPr marL="781834" indent="-325766" defTabSz="912135"/>
            <a:lvl3pPr marL="1216184" indent="-304045" defTabSz="912135"/>
            <a:lvl4pPr marL="1733056" indent="-364841" defTabSz="912135"/>
            <a:lvl5pPr marL="2189129" indent="-364840" defTabSz="912135"/>
          </a:lstStyle>
          <a:p>
            <a:pPr/>
            <a:r>
              <a:t>Body Level One</a:t>
            </a:r>
          </a:p>
          <a:p>
            <a:pPr lvl="1"/>
            <a:r>
              <a:t>Body Level Two</a:t>
            </a:r>
          </a:p>
          <a:p>
            <a:pPr lvl="2"/>
            <a:r>
              <a:t>Body Level Three</a:t>
            </a:r>
          </a:p>
          <a:p>
            <a:pPr lvl="3"/>
            <a:r>
              <a:t>Body Level Four</a:t>
            </a:r>
          </a:p>
          <a:p>
            <a:pPr lvl="4"/>
            <a:r>
              <a:t>Body Level Five</a:t>
            </a:r>
          </a:p>
        </p:txBody>
      </p:sp>
      <p:sp>
        <p:nvSpPr>
          <p:cNvPr id="4798" name="Shape 204"/>
          <p:cNvSpPr/>
          <p:nvPr>
            <p:ph type="body" sz="half" idx="21"/>
          </p:nvPr>
        </p:nvSpPr>
        <p:spPr>
          <a:xfrm>
            <a:off x="457201" y="1435101"/>
            <a:ext cx="3008317" cy="4691063"/>
          </a:xfrm>
          <a:prstGeom prst="rect">
            <a:avLst/>
          </a:prstGeom>
        </p:spPr>
        <p:txBody>
          <a:bodyPr lIns="45606" tIns="45606" rIns="45606" bIns="45606"/>
          <a:lstStyle/>
          <a:p>
            <a:pPr marL="228600" indent="-228600" defTabSz="914400">
              <a:lnSpc>
                <a:spcPct val="90000"/>
              </a:lnSpc>
              <a:spcBef>
                <a:spcPts val="1000"/>
              </a:spcBef>
              <a:defRPr sz="2800"/>
            </a:pPr>
          </a:p>
        </p:txBody>
      </p:sp>
      <p:sp>
        <p:nvSpPr>
          <p:cNvPr id="4799"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Picture with Caption">
    <p:spTree>
      <p:nvGrpSpPr>
        <p:cNvPr id="1" name=""/>
        <p:cNvGrpSpPr/>
        <p:nvPr/>
      </p:nvGrpSpPr>
      <p:grpSpPr>
        <a:xfrm>
          <a:off x="0" y="0"/>
          <a:ext cx="0" cy="0"/>
          <a:chOff x="0" y="0"/>
          <a:chExt cx="0" cy="0"/>
        </a:xfrm>
      </p:grpSpPr>
      <p:sp>
        <p:nvSpPr>
          <p:cNvPr id="4806" name="Title Text"/>
          <p:cNvSpPr txBox="1"/>
          <p:nvPr>
            <p:ph type="title"/>
          </p:nvPr>
        </p:nvSpPr>
        <p:spPr>
          <a:xfrm>
            <a:off x="1792334" y="4800648"/>
            <a:ext cx="5486405" cy="566741"/>
          </a:xfrm>
          <a:prstGeom prst="rect">
            <a:avLst/>
          </a:prstGeom>
        </p:spPr>
        <p:txBody>
          <a:bodyPr lIns="45606" tIns="45606" rIns="45606" bIns="45606" anchor="b"/>
          <a:lstStyle>
            <a:lvl1pPr algn="l" defTabSz="912135">
              <a:defRPr b="1" sz="2000"/>
            </a:lvl1pPr>
          </a:lstStyle>
          <a:p>
            <a:pPr/>
            <a:r>
              <a:t>Title Text</a:t>
            </a:r>
          </a:p>
        </p:txBody>
      </p:sp>
      <p:sp>
        <p:nvSpPr>
          <p:cNvPr id="4807" name="Shape 213"/>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4808" name="Body Level One…"/>
          <p:cNvSpPr txBox="1"/>
          <p:nvPr>
            <p:ph type="body" sz="quarter" idx="1"/>
          </p:nvPr>
        </p:nvSpPr>
        <p:spPr>
          <a:xfrm>
            <a:off x="1792334" y="5367339"/>
            <a:ext cx="5486405" cy="804865"/>
          </a:xfrm>
          <a:prstGeom prst="rect">
            <a:avLst/>
          </a:prstGeom>
        </p:spPr>
        <p:txBody>
          <a:bodyPr lIns="45606" tIns="45606" rIns="45606" bIns="45606"/>
          <a:lstStyle>
            <a:lvl1pPr marL="0" indent="0" defTabSz="912135">
              <a:spcBef>
                <a:spcPts val="300"/>
              </a:spcBef>
              <a:buSzTx/>
              <a:buFontTx/>
              <a:buNone/>
              <a:defRPr sz="1400"/>
            </a:lvl1pPr>
            <a:lvl2pPr marL="0" indent="0" defTabSz="912135">
              <a:spcBef>
                <a:spcPts val="300"/>
              </a:spcBef>
              <a:buSzTx/>
              <a:buFontTx/>
              <a:buNone/>
              <a:defRPr sz="1400"/>
            </a:lvl2pPr>
            <a:lvl3pPr marL="0" indent="0" defTabSz="912135">
              <a:spcBef>
                <a:spcPts val="300"/>
              </a:spcBef>
              <a:buSzTx/>
              <a:buFontTx/>
              <a:buNone/>
              <a:defRPr sz="1400"/>
            </a:lvl3pPr>
            <a:lvl4pPr marL="0" indent="0" defTabSz="912135">
              <a:spcBef>
                <a:spcPts val="300"/>
              </a:spcBef>
              <a:buSzTx/>
              <a:buFontTx/>
              <a:buNone/>
              <a:defRPr sz="1400"/>
            </a:lvl4pPr>
            <a:lvl5pPr marL="0" indent="0" defTabSz="912135">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4809"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Vertical Text">
    <p:spTree>
      <p:nvGrpSpPr>
        <p:cNvPr id="1" name=""/>
        <p:cNvGrpSpPr/>
        <p:nvPr/>
      </p:nvGrpSpPr>
      <p:grpSpPr>
        <a:xfrm>
          <a:off x="0" y="0"/>
          <a:ext cx="0" cy="0"/>
          <a:chOff x="0" y="0"/>
          <a:chExt cx="0" cy="0"/>
        </a:xfrm>
      </p:grpSpPr>
      <p:sp>
        <p:nvSpPr>
          <p:cNvPr id="4816" name="Title Text"/>
          <p:cNvSpPr txBox="1"/>
          <p:nvPr>
            <p:ph type="title"/>
          </p:nvPr>
        </p:nvSpPr>
        <p:spPr>
          <a:xfrm>
            <a:off x="457200" y="274685"/>
            <a:ext cx="8229600" cy="1143003"/>
          </a:xfrm>
          <a:prstGeom prst="rect">
            <a:avLst/>
          </a:prstGeom>
        </p:spPr>
        <p:txBody>
          <a:bodyPr lIns="45606" tIns="45606" rIns="45606" bIns="45606"/>
          <a:lstStyle>
            <a:lvl1pPr defTabSz="912135"/>
          </a:lstStyle>
          <a:p>
            <a:pPr/>
            <a:r>
              <a:t>Title Text</a:t>
            </a:r>
          </a:p>
        </p:txBody>
      </p:sp>
      <p:sp>
        <p:nvSpPr>
          <p:cNvPr id="4817" name="Body Level One…"/>
          <p:cNvSpPr txBox="1"/>
          <p:nvPr>
            <p:ph type="body" idx="1"/>
          </p:nvPr>
        </p:nvSpPr>
        <p:spPr>
          <a:xfrm>
            <a:off x="457200" y="1600246"/>
            <a:ext cx="8229600" cy="4525966"/>
          </a:xfrm>
          <a:prstGeom prst="rect">
            <a:avLst/>
          </a:prstGeom>
        </p:spPr>
        <p:txBody>
          <a:bodyPr lIns="45606" tIns="45606" rIns="45606" bIns="45606"/>
          <a:lstStyle>
            <a:lvl1pPr marL="342060" indent="-342060" defTabSz="912135"/>
            <a:lvl2pPr marL="781834" indent="-325766" defTabSz="912135"/>
            <a:lvl3pPr marL="1216184" indent="-304045" defTabSz="912135"/>
            <a:lvl4pPr marL="1733056" indent="-364841" defTabSz="912135"/>
            <a:lvl5pPr marL="2189129" indent="-364840" defTabSz="912135"/>
          </a:lstStyle>
          <a:p>
            <a:pPr/>
            <a:r>
              <a:t>Body Level One</a:t>
            </a:r>
          </a:p>
          <a:p>
            <a:pPr lvl="1"/>
            <a:r>
              <a:t>Body Level Two</a:t>
            </a:r>
          </a:p>
          <a:p>
            <a:pPr lvl="2"/>
            <a:r>
              <a:t>Body Level Three</a:t>
            </a:r>
          </a:p>
          <a:p>
            <a:pPr lvl="3"/>
            <a:r>
              <a:t>Body Level Four</a:t>
            </a:r>
          </a:p>
          <a:p>
            <a:pPr lvl="4"/>
            <a:r>
              <a:t>Body Level Five</a:t>
            </a:r>
          </a:p>
        </p:txBody>
      </p:sp>
      <p:sp>
        <p:nvSpPr>
          <p:cNvPr id="4818"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Vertical Title and Text">
    <p:spTree>
      <p:nvGrpSpPr>
        <p:cNvPr id="1" name=""/>
        <p:cNvGrpSpPr/>
        <p:nvPr/>
      </p:nvGrpSpPr>
      <p:grpSpPr>
        <a:xfrm>
          <a:off x="0" y="0"/>
          <a:ext cx="0" cy="0"/>
          <a:chOff x="0" y="0"/>
          <a:chExt cx="0" cy="0"/>
        </a:xfrm>
      </p:grpSpPr>
      <p:sp>
        <p:nvSpPr>
          <p:cNvPr id="4825" name="Title Text"/>
          <p:cNvSpPr txBox="1"/>
          <p:nvPr>
            <p:ph type="title"/>
          </p:nvPr>
        </p:nvSpPr>
        <p:spPr>
          <a:xfrm>
            <a:off x="6629400" y="274638"/>
            <a:ext cx="2057400" cy="5851527"/>
          </a:xfrm>
          <a:prstGeom prst="rect">
            <a:avLst/>
          </a:prstGeom>
        </p:spPr>
        <p:txBody>
          <a:bodyPr lIns="45606" tIns="45606" rIns="45606" bIns="45606"/>
          <a:lstStyle>
            <a:lvl1pPr defTabSz="912135"/>
          </a:lstStyle>
          <a:p>
            <a:pPr/>
            <a:r>
              <a:t>Title Text</a:t>
            </a:r>
          </a:p>
        </p:txBody>
      </p:sp>
      <p:sp>
        <p:nvSpPr>
          <p:cNvPr id="4826" name="Body Level One…"/>
          <p:cNvSpPr txBox="1"/>
          <p:nvPr>
            <p:ph type="body" idx="1"/>
          </p:nvPr>
        </p:nvSpPr>
        <p:spPr>
          <a:xfrm>
            <a:off x="457248" y="274638"/>
            <a:ext cx="6019804" cy="5851527"/>
          </a:xfrm>
          <a:prstGeom prst="rect">
            <a:avLst/>
          </a:prstGeom>
        </p:spPr>
        <p:txBody>
          <a:bodyPr lIns="45606" tIns="45606" rIns="45606" bIns="45606"/>
          <a:lstStyle>
            <a:lvl1pPr marL="342060" indent="-342060" defTabSz="912135"/>
            <a:lvl2pPr marL="781834" indent="-325766" defTabSz="912135"/>
            <a:lvl3pPr marL="1216184" indent="-304045" defTabSz="912135"/>
            <a:lvl4pPr marL="1733056" indent="-364841" defTabSz="912135"/>
            <a:lvl5pPr marL="2189129" indent="-364840" defTabSz="912135"/>
          </a:lstStyle>
          <a:p>
            <a:pPr/>
            <a:r>
              <a:t>Body Level One</a:t>
            </a:r>
          </a:p>
          <a:p>
            <a:pPr lvl="1"/>
            <a:r>
              <a:t>Body Level Two</a:t>
            </a:r>
          </a:p>
          <a:p>
            <a:pPr lvl="2"/>
            <a:r>
              <a:t>Body Level Three</a:t>
            </a:r>
          </a:p>
          <a:p>
            <a:pPr lvl="3"/>
            <a:r>
              <a:t>Body Level Four</a:t>
            </a:r>
          </a:p>
          <a:p>
            <a:pPr lvl="4"/>
            <a:r>
              <a:t>Body Level Five</a:t>
            </a:r>
          </a:p>
        </p:txBody>
      </p:sp>
      <p:sp>
        <p:nvSpPr>
          <p:cNvPr id="4827" name="Slide Number"/>
          <p:cNvSpPr txBox="1"/>
          <p:nvPr>
            <p:ph type="sldNum" sz="quarter" idx="2"/>
          </p:nvPr>
        </p:nvSpPr>
        <p:spPr>
          <a:xfrm>
            <a:off x="8413376" y="6406905"/>
            <a:ext cx="273428" cy="264027"/>
          </a:xfrm>
          <a:prstGeom prst="rect">
            <a:avLst/>
          </a:prstGeom>
        </p:spPr>
        <p:txBody>
          <a:bodyPr lIns="45606" tIns="45606" rIns="45606" bIns="456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3_Title Slide">
    <p:spTree>
      <p:nvGrpSpPr>
        <p:cNvPr id="1" name=""/>
        <p:cNvGrpSpPr/>
        <p:nvPr/>
      </p:nvGrpSpPr>
      <p:grpSpPr>
        <a:xfrm>
          <a:off x="0" y="0"/>
          <a:ext cx="0" cy="0"/>
          <a:chOff x="0" y="0"/>
          <a:chExt cx="0" cy="0"/>
        </a:xfrm>
      </p:grpSpPr>
      <p:sp>
        <p:nvSpPr>
          <p:cNvPr id="4834" name="Title Text"/>
          <p:cNvSpPr txBox="1"/>
          <p:nvPr>
            <p:ph type="title"/>
          </p:nvPr>
        </p:nvSpPr>
        <p:spPr>
          <a:xfrm>
            <a:off x="685800" y="2130425"/>
            <a:ext cx="7772400" cy="1470026"/>
          </a:xfrm>
          <a:prstGeom prst="rect">
            <a:avLst/>
          </a:prstGeom>
        </p:spPr>
        <p:txBody>
          <a:bodyPr lIns="45609" tIns="45609" rIns="45609" bIns="45609"/>
          <a:lstStyle>
            <a:lvl1pPr defTabSz="912151"/>
          </a:lstStyle>
          <a:p>
            <a:pPr/>
            <a:r>
              <a:t>Title Text</a:t>
            </a:r>
          </a:p>
        </p:txBody>
      </p:sp>
      <p:sp>
        <p:nvSpPr>
          <p:cNvPr id="4835" name="Body Level One…"/>
          <p:cNvSpPr txBox="1"/>
          <p:nvPr>
            <p:ph type="body" sz="quarter" idx="1"/>
          </p:nvPr>
        </p:nvSpPr>
        <p:spPr>
          <a:xfrm>
            <a:off x="1371600" y="3886200"/>
            <a:ext cx="6400800" cy="1752600"/>
          </a:xfrm>
          <a:prstGeom prst="rect">
            <a:avLst/>
          </a:prstGeom>
        </p:spPr>
        <p:txBody>
          <a:bodyPr lIns="45609" tIns="45609" rIns="45609" bIns="45609"/>
          <a:lstStyle>
            <a:lvl1pPr marL="0" indent="0" algn="ctr" defTabSz="912151">
              <a:buSzTx/>
              <a:buFontTx/>
              <a:buNone/>
              <a:defRPr>
                <a:solidFill>
                  <a:srgbClr val="888888"/>
                </a:solidFill>
              </a:defRPr>
            </a:lvl1pPr>
            <a:lvl2pPr marL="0" indent="0" algn="ctr" defTabSz="912151">
              <a:buSzTx/>
              <a:buFontTx/>
              <a:buNone/>
              <a:defRPr>
                <a:solidFill>
                  <a:srgbClr val="888888"/>
                </a:solidFill>
              </a:defRPr>
            </a:lvl2pPr>
            <a:lvl3pPr marL="0" indent="0" algn="ctr" defTabSz="912151">
              <a:buSzTx/>
              <a:buFontTx/>
              <a:buNone/>
              <a:defRPr>
                <a:solidFill>
                  <a:srgbClr val="888888"/>
                </a:solidFill>
              </a:defRPr>
            </a:lvl3pPr>
            <a:lvl4pPr marL="0" indent="0" algn="ctr" defTabSz="912151">
              <a:buSzTx/>
              <a:buFontTx/>
              <a:buNone/>
              <a:defRPr>
                <a:solidFill>
                  <a:srgbClr val="888888"/>
                </a:solidFill>
              </a:defRPr>
            </a:lvl4pPr>
            <a:lvl5pPr marL="0" indent="0" algn="ctr" defTabSz="912151">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836"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Title and Content">
    <p:spTree>
      <p:nvGrpSpPr>
        <p:cNvPr id="1" name=""/>
        <p:cNvGrpSpPr/>
        <p:nvPr/>
      </p:nvGrpSpPr>
      <p:grpSpPr>
        <a:xfrm>
          <a:off x="0" y="0"/>
          <a:ext cx="0" cy="0"/>
          <a:chOff x="0" y="0"/>
          <a:chExt cx="0" cy="0"/>
        </a:xfrm>
      </p:grpSpPr>
      <p:sp>
        <p:nvSpPr>
          <p:cNvPr id="4843"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844"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4845"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Section Header">
    <p:spTree>
      <p:nvGrpSpPr>
        <p:cNvPr id="1" name=""/>
        <p:cNvGrpSpPr/>
        <p:nvPr/>
      </p:nvGrpSpPr>
      <p:grpSpPr>
        <a:xfrm>
          <a:off x="0" y="0"/>
          <a:ext cx="0" cy="0"/>
          <a:chOff x="0" y="0"/>
          <a:chExt cx="0" cy="0"/>
        </a:xfrm>
      </p:grpSpPr>
      <p:sp>
        <p:nvSpPr>
          <p:cNvPr id="4852" name="Title Text"/>
          <p:cNvSpPr txBox="1"/>
          <p:nvPr>
            <p:ph type="title"/>
          </p:nvPr>
        </p:nvSpPr>
        <p:spPr>
          <a:xfrm>
            <a:off x="722359" y="4406948"/>
            <a:ext cx="7772403" cy="1362077"/>
          </a:xfrm>
          <a:prstGeom prst="rect">
            <a:avLst/>
          </a:prstGeom>
        </p:spPr>
        <p:txBody>
          <a:bodyPr lIns="45609" tIns="45609" rIns="45609" bIns="45609" anchor="t"/>
          <a:lstStyle>
            <a:lvl1pPr algn="l" defTabSz="912151">
              <a:defRPr b="1" cap="all" sz="4000"/>
            </a:lvl1pPr>
          </a:lstStyle>
          <a:p>
            <a:pPr/>
            <a:r>
              <a:t>Title Text</a:t>
            </a:r>
          </a:p>
        </p:txBody>
      </p:sp>
      <p:sp>
        <p:nvSpPr>
          <p:cNvPr id="4853" name="Body Level One…"/>
          <p:cNvSpPr txBox="1"/>
          <p:nvPr>
            <p:ph type="body" sz="quarter" idx="1"/>
          </p:nvPr>
        </p:nvSpPr>
        <p:spPr>
          <a:xfrm>
            <a:off x="722359" y="2906714"/>
            <a:ext cx="7772403" cy="1500190"/>
          </a:xfrm>
          <a:prstGeom prst="rect">
            <a:avLst/>
          </a:prstGeom>
        </p:spPr>
        <p:txBody>
          <a:bodyPr lIns="45609" tIns="45609" rIns="45609" bIns="45609" anchor="b"/>
          <a:lstStyle>
            <a:lvl1pPr marL="0" indent="0" defTabSz="912151">
              <a:spcBef>
                <a:spcPts val="400"/>
              </a:spcBef>
              <a:buSzTx/>
              <a:buFontTx/>
              <a:buNone/>
              <a:defRPr sz="2000">
                <a:solidFill>
                  <a:srgbClr val="888888"/>
                </a:solidFill>
              </a:defRPr>
            </a:lvl1pPr>
            <a:lvl2pPr marL="0" indent="0" defTabSz="912151">
              <a:spcBef>
                <a:spcPts val="400"/>
              </a:spcBef>
              <a:buSzTx/>
              <a:buFontTx/>
              <a:buNone/>
              <a:defRPr sz="2000">
                <a:solidFill>
                  <a:srgbClr val="888888"/>
                </a:solidFill>
              </a:defRPr>
            </a:lvl2pPr>
            <a:lvl3pPr marL="0" indent="0" defTabSz="912151">
              <a:spcBef>
                <a:spcPts val="400"/>
              </a:spcBef>
              <a:buSzTx/>
              <a:buFontTx/>
              <a:buNone/>
              <a:defRPr sz="2000">
                <a:solidFill>
                  <a:srgbClr val="888888"/>
                </a:solidFill>
              </a:defRPr>
            </a:lvl3pPr>
            <a:lvl4pPr marL="0" indent="0" defTabSz="912151">
              <a:spcBef>
                <a:spcPts val="400"/>
              </a:spcBef>
              <a:buSzTx/>
              <a:buFontTx/>
              <a:buNone/>
              <a:defRPr sz="2000">
                <a:solidFill>
                  <a:srgbClr val="888888"/>
                </a:solidFill>
              </a:defRPr>
            </a:lvl4pPr>
            <a:lvl5pPr marL="0" indent="0" defTabSz="912151">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854"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icture with Caption">
    <p:spTree>
      <p:nvGrpSpPr>
        <p:cNvPr id="1" name=""/>
        <p:cNvGrpSpPr/>
        <p:nvPr/>
      </p:nvGrpSpPr>
      <p:grpSpPr>
        <a:xfrm>
          <a:off x="0" y="0"/>
          <a:ext cx="0" cy="0"/>
          <a:chOff x="0" y="0"/>
          <a:chExt cx="0" cy="0"/>
        </a:xfrm>
      </p:grpSpPr>
      <p:sp>
        <p:nvSpPr>
          <p:cNvPr id="47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7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73"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vl1pPr>
          </a:lstStyle>
          <a:p>
            <a:pPr/>
            <a:r>
              <a:t>Title Text</a:t>
            </a:r>
          </a:p>
        </p:txBody>
      </p:sp>
      <p:sp>
        <p:nvSpPr>
          <p:cNvPr id="474" name="Picture Placeholder 2"/>
          <p:cNvSpPr/>
          <p:nvPr>
            <p:ph type="pic" sz="half" idx="21"/>
          </p:nvPr>
        </p:nvSpPr>
        <p:spPr>
          <a:xfrm>
            <a:off x="3887787" y="987425"/>
            <a:ext cx="4629152" cy="4873625"/>
          </a:xfrm>
          <a:prstGeom prst="rect">
            <a:avLst/>
          </a:prstGeom>
        </p:spPr>
        <p:txBody>
          <a:bodyPr lIns="91439" tIns="45719" rIns="91439" bIns="45719">
            <a:noAutofit/>
          </a:bodyPr>
          <a:lstStyle/>
          <a:p>
            <a:pPr/>
          </a:p>
        </p:txBody>
      </p:sp>
      <p:sp>
        <p:nvSpPr>
          <p:cNvPr id="475" name="Body Level One…"/>
          <p:cNvSpPr txBox="1"/>
          <p:nvPr>
            <p:ph type="body" sz="quarter" idx="1"/>
          </p:nvPr>
        </p:nvSpPr>
        <p:spPr>
          <a:xfrm>
            <a:off x="630237" y="2057400"/>
            <a:ext cx="2949576" cy="3811588"/>
          </a:xfrm>
          <a:prstGeom prst="rect">
            <a:avLst/>
          </a:prstGeom>
        </p:spPr>
        <p:txBody>
          <a:bodyPr lIns="45718" tIns="45718" rIns="45718" bIns="45718"/>
          <a:lstStyle>
            <a:lvl1pPr marL="0" indent="0" defTabSz="914400">
              <a:lnSpc>
                <a:spcPct val="90000"/>
              </a:lnSpc>
              <a:spcBef>
                <a:spcPts val="1000"/>
              </a:spcBef>
              <a:buSzTx/>
              <a:buFontTx/>
              <a:buNone/>
              <a:defRPr sz="1600"/>
            </a:lvl1pPr>
            <a:lvl2pPr marL="0" indent="0" defTabSz="914400">
              <a:lnSpc>
                <a:spcPct val="90000"/>
              </a:lnSpc>
              <a:spcBef>
                <a:spcPts val="1000"/>
              </a:spcBef>
              <a:buSzTx/>
              <a:buFontTx/>
              <a:buNone/>
              <a:defRPr sz="1600"/>
            </a:lvl2pPr>
            <a:lvl3pPr marL="0" indent="0" defTabSz="914400">
              <a:lnSpc>
                <a:spcPct val="90000"/>
              </a:lnSpc>
              <a:spcBef>
                <a:spcPts val="1000"/>
              </a:spcBef>
              <a:buSzTx/>
              <a:buFontTx/>
              <a:buNone/>
              <a:defRPr sz="1600"/>
            </a:lvl3pPr>
            <a:lvl4pPr marL="0" indent="0" defTabSz="914400">
              <a:lnSpc>
                <a:spcPct val="90000"/>
              </a:lnSpc>
              <a:spcBef>
                <a:spcPts val="1000"/>
              </a:spcBef>
              <a:buSzTx/>
              <a:buFontTx/>
              <a:buNone/>
              <a:defRPr sz="1600"/>
            </a:lvl4pPr>
            <a:lvl5pPr marL="0" indent="0" defTabSz="914400">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76"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Two Content">
    <p:spTree>
      <p:nvGrpSpPr>
        <p:cNvPr id="1" name=""/>
        <p:cNvGrpSpPr/>
        <p:nvPr/>
      </p:nvGrpSpPr>
      <p:grpSpPr>
        <a:xfrm>
          <a:off x="0" y="0"/>
          <a:ext cx="0" cy="0"/>
          <a:chOff x="0" y="0"/>
          <a:chExt cx="0" cy="0"/>
        </a:xfrm>
      </p:grpSpPr>
      <p:sp>
        <p:nvSpPr>
          <p:cNvPr id="4861"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862" name="Body Level One…"/>
          <p:cNvSpPr txBox="1"/>
          <p:nvPr>
            <p:ph type="body" sz="half" idx="1"/>
          </p:nvPr>
        </p:nvSpPr>
        <p:spPr>
          <a:xfrm>
            <a:off x="457200" y="1600246"/>
            <a:ext cx="4038600" cy="4525966"/>
          </a:xfrm>
          <a:prstGeom prst="rect">
            <a:avLst/>
          </a:prstGeom>
        </p:spPr>
        <p:txBody>
          <a:bodyPr lIns="45609" tIns="45609" rIns="45609" bIns="45609"/>
          <a:lstStyle>
            <a:lvl1pPr marL="342068" indent="-342068" defTabSz="912151">
              <a:spcBef>
                <a:spcPts val="600"/>
              </a:spcBef>
              <a:defRPr sz="2800"/>
            </a:lvl1pPr>
            <a:lvl2pPr marL="788641" indent="-332558" defTabSz="912151">
              <a:spcBef>
                <a:spcPts val="600"/>
              </a:spcBef>
              <a:defRPr sz="2800"/>
            </a:lvl2pPr>
            <a:lvl3pPr marL="1231413" indent="-319243" defTabSz="912151">
              <a:spcBef>
                <a:spcPts val="600"/>
              </a:spcBef>
              <a:defRPr sz="2800"/>
            </a:lvl3pPr>
            <a:lvl4pPr marL="1722964" indent="-354736" defTabSz="912151">
              <a:spcBef>
                <a:spcPts val="600"/>
              </a:spcBef>
              <a:defRPr sz="2800"/>
            </a:lvl4pPr>
            <a:lvl5pPr marL="2179048" indent="-354736" defTabSz="912151">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863"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Comparison">
    <p:spTree>
      <p:nvGrpSpPr>
        <p:cNvPr id="1" name=""/>
        <p:cNvGrpSpPr/>
        <p:nvPr/>
      </p:nvGrpSpPr>
      <p:grpSpPr>
        <a:xfrm>
          <a:off x="0" y="0"/>
          <a:ext cx="0" cy="0"/>
          <a:chOff x="0" y="0"/>
          <a:chExt cx="0" cy="0"/>
        </a:xfrm>
      </p:grpSpPr>
      <p:sp>
        <p:nvSpPr>
          <p:cNvPr id="4870"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871" name="Body Level One…"/>
          <p:cNvSpPr txBox="1"/>
          <p:nvPr>
            <p:ph type="body" sz="quarter" idx="1"/>
          </p:nvPr>
        </p:nvSpPr>
        <p:spPr>
          <a:xfrm>
            <a:off x="457200" y="1535159"/>
            <a:ext cx="4040188" cy="639765"/>
          </a:xfrm>
          <a:prstGeom prst="rect">
            <a:avLst/>
          </a:prstGeom>
        </p:spPr>
        <p:txBody>
          <a:bodyPr lIns="45609" tIns="45609" rIns="45609" bIns="45609" anchor="b"/>
          <a:lstStyle>
            <a:lvl1pPr marL="0" indent="0" defTabSz="912151">
              <a:spcBef>
                <a:spcPts val="500"/>
              </a:spcBef>
              <a:buSzTx/>
              <a:buFontTx/>
              <a:buNone/>
              <a:defRPr b="1" sz="2400"/>
            </a:lvl1pPr>
            <a:lvl2pPr marL="0" indent="0" defTabSz="912151">
              <a:spcBef>
                <a:spcPts val="500"/>
              </a:spcBef>
              <a:buSzTx/>
              <a:buFontTx/>
              <a:buNone/>
              <a:defRPr b="1" sz="2400"/>
            </a:lvl2pPr>
            <a:lvl3pPr marL="0" indent="0" defTabSz="912151">
              <a:spcBef>
                <a:spcPts val="500"/>
              </a:spcBef>
              <a:buSzTx/>
              <a:buFontTx/>
              <a:buNone/>
              <a:defRPr b="1" sz="2400"/>
            </a:lvl3pPr>
            <a:lvl4pPr marL="0" indent="0" defTabSz="912151">
              <a:spcBef>
                <a:spcPts val="500"/>
              </a:spcBef>
              <a:buSzTx/>
              <a:buFontTx/>
              <a:buNone/>
              <a:defRPr b="1" sz="2400"/>
            </a:lvl4pPr>
            <a:lvl5pPr marL="0" indent="0" defTabSz="912151">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872" name="Shape 278"/>
          <p:cNvSpPr/>
          <p:nvPr>
            <p:ph type="body" sz="quarter" idx="21"/>
          </p:nvPr>
        </p:nvSpPr>
        <p:spPr>
          <a:xfrm>
            <a:off x="4645026" y="1535159"/>
            <a:ext cx="4041777" cy="639765"/>
          </a:xfrm>
          <a:prstGeom prst="rect">
            <a:avLst/>
          </a:prstGeom>
        </p:spPr>
        <p:txBody>
          <a:bodyPr lIns="45609" tIns="45609" rIns="45609" bIns="45609" anchor="b"/>
          <a:lstStyle/>
          <a:p>
            <a:pPr marL="228600" indent="-228600" defTabSz="914400">
              <a:lnSpc>
                <a:spcPct val="90000"/>
              </a:lnSpc>
              <a:spcBef>
                <a:spcPts val="1000"/>
              </a:spcBef>
              <a:defRPr sz="2800"/>
            </a:pPr>
          </a:p>
        </p:txBody>
      </p:sp>
      <p:sp>
        <p:nvSpPr>
          <p:cNvPr id="4873"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Title Only">
    <p:spTree>
      <p:nvGrpSpPr>
        <p:cNvPr id="1" name=""/>
        <p:cNvGrpSpPr/>
        <p:nvPr/>
      </p:nvGrpSpPr>
      <p:grpSpPr>
        <a:xfrm>
          <a:off x="0" y="0"/>
          <a:ext cx="0" cy="0"/>
          <a:chOff x="0" y="0"/>
          <a:chExt cx="0" cy="0"/>
        </a:xfrm>
      </p:grpSpPr>
      <p:sp>
        <p:nvSpPr>
          <p:cNvPr id="4880"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881"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5_Blank">
    <p:spTree>
      <p:nvGrpSpPr>
        <p:cNvPr id="1" name=""/>
        <p:cNvGrpSpPr/>
        <p:nvPr/>
      </p:nvGrpSpPr>
      <p:grpSpPr>
        <a:xfrm>
          <a:off x="0" y="0"/>
          <a:ext cx="0" cy="0"/>
          <a:chOff x="0" y="0"/>
          <a:chExt cx="0" cy="0"/>
        </a:xfrm>
      </p:grpSpPr>
      <p:sp>
        <p:nvSpPr>
          <p:cNvPr id="4888"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Blank 0">
    <p:spTree>
      <p:nvGrpSpPr>
        <p:cNvPr id="1" name=""/>
        <p:cNvGrpSpPr/>
        <p:nvPr/>
      </p:nvGrpSpPr>
      <p:grpSpPr>
        <a:xfrm>
          <a:off x="0" y="0"/>
          <a:ext cx="0" cy="0"/>
          <a:chOff x="0" y="0"/>
          <a:chExt cx="0" cy="0"/>
        </a:xfrm>
      </p:grpSpPr>
      <p:sp>
        <p:nvSpPr>
          <p:cNvPr id="4895"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Content with Caption">
    <p:spTree>
      <p:nvGrpSpPr>
        <p:cNvPr id="1" name=""/>
        <p:cNvGrpSpPr/>
        <p:nvPr/>
      </p:nvGrpSpPr>
      <p:grpSpPr>
        <a:xfrm>
          <a:off x="0" y="0"/>
          <a:ext cx="0" cy="0"/>
          <a:chOff x="0" y="0"/>
          <a:chExt cx="0" cy="0"/>
        </a:xfrm>
      </p:grpSpPr>
      <p:sp>
        <p:nvSpPr>
          <p:cNvPr id="4902" name="Title Text"/>
          <p:cNvSpPr txBox="1"/>
          <p:nvPr>
            <p:ph type="title"/>
          </p:nvPr>
        </p:nvSpPr>
        <p:spPr>
          <a:xfrm>
            <a:off x="457200" y="273050"/>
            <a:ext cx="3008316" cy="1162050"/>
          </a:xfrm>
          <a:prstGeom prst="rect">
            <a:avLst/>
          </a:prstGeom>
        </p:spPr>
        <p:txBody>
          <a:bodyPr lIns="45609" tIns="45609" rIns="45609" bIns="45609" anchor="b"/>
          <a:lstStyle>
            <a:lvl1pPr algn="l" defTabSz="912151">
              <a:defRPr b="1" sz="2000"/>
            </a:lvl1pPr>
          </a:lstStyle>
          <a:p>
            <a:pPr/>
            <a:r>
              <a:t>Title Text</a:t>
            </a:r>
          </a:p>
        </p:txBody>
      </p:sp>
      <p:sp>
        <p:nvSpPr>
          <p:cNvPr id="4903" name="Body Level One…"/>
          <p:cNvSpPr txBox="1"/>
          <p:nvPr>
            <p:ph type="body" idx="1"/>
          </p:nvPr>
        </p:nvSpPr>
        <p:spPr>
          <a:xfrm>
            <a:off x="3575050" y="273098"/>
            <a:ext cx="5111750" cy="5853113"/>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4904" name="Shape 310"/>
          <p:cNvSpPr/>
          <p:nvPr>
            <p:ph type="body" sz="half" idx="21"/>
          </p:nvPr>
        </p:nvSpPr>
        <p:spPr>
          <a:xfrm>
            <a:off x="457201" y="1435101"/>
            <a:ext cx="3008317" cy="4691063"/>
          </a:xfrm>
          <a:prstGeom prst="rect">
            <a:avLst/>
          </a:prstGeom>
        </p:spPr>
        <p:txBody>
          <a:bodyPr lIns="45609" tIns="45609" rIns="45609" bIns="45609"/>
          <a:lstStyle/>
          <a:p>
            <a:pPr marL="228600" indent="-228600" defTabSz="914400">
              <a:lnSpc>
                <a:spcPct val="90000"/>
              </a:lnSpc>
              <a:spcBef>
                <a:spcPts val="1000"/>
              </a:spcBef>
              <a:defRPr sz="2800"/>
            </a:pPr>
          </a:p>
        </p:txBody>
      </p:sp>
      <p:sp>
        <p:nvSpPr>
          <p:cNvPr id="4905"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Picture with Caption">
    <p:spTree>
      <p:nvGrpSpPr>
        <p:cNvPr id="1" name=""/>
        <p:cNvGrpSpPr/>
        <p:nvPr/>
      </p:nvGrpSpPr>
      <p:grpSpPr>
        <a:xfrm>
          <a:off x="0" y="0"/>
          <a:ext cx="0" cy="0"/>
          <a:chOff x="0" y="0"/>
          <a:chExt cx="0" cy="0"/>
        </a:xfrm>
      </p:grpSpPr>
      <p:sp>
        <p:nvSpPr>
          <p:cNvPr id="4912" name="Title Text"/>
          <p:cNvSpPr txBox="1"/>
          <p:nvPr>
            <p:ph type="title"/>
          </p:nvPr>
        </p:nvSpPr>
        <p:spPr>
          <a:xfrm>
            <a:off x="1792334" y="4800600"/>
            <a:ext cx="5486405" cy="566738"/>
          </a:xfrm>
          <a:prstGeom prst="rect">
            <a:avLst/>
          </a:prstGeom>
        </p:spPr>
        <p:txBody>
          <a:bodyPr lIns="45609" tIns="45609" rIns="45609" bIns="45609" anchor="b"/>
          <a:lstStyle>
            <a:lvl1pPr algn="l" defTabSz="912151">
              <a:defRPr b="1" sz="2000"/>
            </a:lvl1pPr>
          </a:lstStyle>
          <a:p>
            <a:pPr/>
            <a:r>
              <a:t>Title Text</a:t>
            </a:r>
          </a:p>
        </p:txBody>
      </p:sp>
      <p:sp>
        <p:nvSpPr>
          <p:cNvPr id="4913" name="Shape 319"/>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4914" name="Body Level One…"/>
          <p:cNvSpPr txBox="1"/>
          <p:nvPr>
            <p:ph type="body" sz="quarter" idx="1"/>
          </p:nvPr>
        </p:nvSpPr>
        <p:spPr>
          <a:xfrm>
            <a:off x="1792334" y="5367337"/>
            <a:ext cx="5486405" cy="804865"/>
          </a:xfrm>
          <a:prstGeom prst="rect">
            <a:avLst/>
          </a:prstGeom>
        </p:spPr>
        <p:txBody>
          <a:bodyPr lIns="45609" tIns="45609" rIns="45609" bIns="45609"/>
          <a:lstStyle>
            <a:lvl1pPr marL="0" indent="0" defTabSz="912151">
              <a:spcBef>
                <a:spcPts val="300"/>
              </a:spcBef>
              <a:buSzTx/>
              <a:buFontTx/>
              <a:buNone/>
              <a:defRPr sz="1400"/>
            </a:lvl1pPr>
            <a:lvl2pPr marL="0" indent="0" defTabSz="912151">
              <a:spcBef>
                <a:spcPts val="300"/>
              </a:spcBef>
              <a:buSzTx/>
              <a:buFontTx/>
              <a:buNone/>
              <a:defRPr sz="1400"/>
            </a:lvl2pPr>
            <a:lvl3pPr marL="0" indent="0" defTabSz="912151">
              <a:spcBef>
                <a:spcPts val="300"/>
              </a:spcBef>
              <a:buSzTx/>
              <a:buFontTx/>
              <a:buNone/>
              <a:defRPr sz="1400"/>
            </a:lvl3pPr>
            <a:lvl4pPr marL="0" indent="0" defTabSz="912151">
              <a:spcBef>
                <a:spcPts val="300"/>
              </a:spcBef>
              <a:buSzTx/>
              <a:buFontTx/>
              <a:buNone/>
              <a:defRPr sz="1400"/>
            </a:lvl4pPr>
            <a:lvl5pPr marL="0" indent="0" defTabSz="912151">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4915"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Vertical Text">
    <p:spTree>
      <p:nvGrpSpPr>
        <p:cNvPr id="1" name=""/>
        <p:cNvGrpSpPr/>
        <p:nvPr/>
      </p:nvGrpSpPr>
      <p:grpSpPr>
        <a:xfrm>
          <a:off x="0" y="0"/>
          <a:ext cx="0" cy="0"/>
          <a:chOff x="0" y="0"/>
          <a:chExt cx="0" cy="0"/>
        </a:xfrm>
      </p:grpSpPr>
      <p:sp>
        <p:nvSpPr>
          <p:cNvPr id="4922"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923"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4924"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Vertical Title and Text">
    <p:spTree>
      <p:nvGrpSpPr>
        <p:cNvPr id="1" name=""/>
        <p:cNvGrpSpPr/>
        <p:nvPr/>
      </p:nvGrpSpPr>
      <p:grpSpPr>
        <a:xfrm>
          <a:off x="0" y="0"/>
          <a:ext cx="0" cy="0"/>
          <a:chOff x="0" y="0"/>
          <a:chExt cx="0" cy="0"/>
        </a:xfrm>
      </p:grpSpPr>
      <p:sp>
        <p:nvSpPr>
          <p:cNvPr id="4931" name="Title Text"/>
          <p:cNvSpPr txBox="1"/>
          <p:nvPr>
            <p:ph type="title"/>
          </p:nvPr>
        </p:nvSpPr>
        <p:spPr>
          <a:xfrm>
            <a:off x="6629400" y="274638"/>
            <a:ext cx="2057400" cy="5851527"/>
          </a:xfrm>
          <a:prstGeom prst="rect">
            <a:avLst/>
          </a:prstGeom>
        </p:spPr>
        <p:txBody>
          <a:bodyPr lIns="45609" tIns="45609" rIns="45609" bIns="45609"/>
          <a:lstStyle>
            <a:lvl1pPr defTabSz="912151"/>
          </a:lstStyle>
          <a:p>
            <a:pPr/>
            <a:r>
              <a:t>Title Text</a:t>
            </a:r>
          </a:p>
        </p:txBody>
      </p:sp>
      <p:sp>
        <p:nvSpPr>
          <p:cNvPr id="4932" name="Body Level One…"/>
          <p:cNvSpPr txBox="1"/>
          <p:nvPr>
            <p:ph type="body" idx="1"/>
          </p:nvPr>
        </p:nvSpPr>
        <p:spPr>
          <a:xfrm>
            <a:off x="457200" y="274638"/>
            <a:ext cx="6019800" cy="5851527"/>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4933"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4_Title Slide">
    <p:spTree>
      <p:nvGrpSpPr>
        <p:cNvPr id="1" name=""/>
        <p:cNvGrpSpPr/>
        <p:nvPr/>
      </p:nvGrpSpPr>
      <p:grpSpPr>
        <a:xfrm>
          <a:off x="0" y="0"/>
          <a:ext cx="0" cy="0"/>
          <a:chOff x="0" y="0"/>
          <a:chExt cx="0" cy="0"/>
        </a:xfrm>
      </p:grpSpPr>
      <p:sp>
        <p:nvSpPr>
          <p:cNvPr id="4940" name="Title Text"/>
          <p:cNvSpPr txBox="1"/>
          <p:nvPr>
            <p:ph type="title"/>
          </p:nvPr>
        </p:nvSpPr>
        <p:spPr>
          <a:xfrm>
            <a:off x="685800" y="2130425"/>
            <a:ext cx="7772400" cy="1470026"/>
          </a:xfrm>
          <a:prstGeom prst="rect">
            <a:avLst/>
          </a:prstGeom>
        </p:spPr>
        <p:txBody>
          <a:bodyPr lIns="45609" tIns="45609" rIns="45609" bIns="45609"/>
          <a:lstStyle>
            <a:lvl1pPr defTabSz="912151"/>
          </a:lstStyle>
          <a:p>
            <a:pPr/>
            <a:r>
              <a:t>Title Text</a:t>
            </a:r>
          </a:p>
        </p:txBody>
      </p:sp>
      <p:sp>
        <p:nvSpPr>
          <p:cNvPr id="4941" name="Body Level One…"/>
          <p:cNvSpPr txBox="1"/>
          <p:nvPr>
            <p:ph type="body" sz="quarter" idx="1"/>
          </p:nvPr>
        </p:nvSpPr>
        <p:spPr>
          <a:xfrm>
            <a:off x="1371600" y="3886200"/>
            <a:ext cx="6400800" cy="1752600"/>
          </a:xfrm>
          <a:prstGeom prst="rect">
            <a:avLst/>
          </a:prstGeom>
        </p:spPr>
        <p:txBody>
          <a:bodyPr lIns="45609" tIns="45609" rIns="45609" bIns="45609"/>
          <a:lstStyle>
            <a:lvl1pPr marL="0" indent="0" algn="ctr" defTabSz="912151">
              <a:buSzTx/>
              <a:buFontTx/>
              <a:buNone/>
              <a:defRPr>
                <a:solidFill>
                  <a:srgbClr val="888888"/>
                </a:solidFill>
              </a:defRPr>
            </a:lvl1pPr>
            <a:lvl2pPr marL="0" indent="0" algn="ctr" defTabSz="912151">
              <a:buSzTx/>
              <a:buFontTx/>
              <a:buNone/>
              <a:defRPr>
                <a:solidFill>
                  <a:srgbClr val="888888"/>
                </a:solidFill>
              </a:defRPr>
            </a:lvl2pPr>
            <a:lvl3pPr marL="0" indent="0" algn="ctr" defTabSz="912151">
              <a:buSzTx/>
              <a:buFontTx/>
              <a:buNone/>
              <a:defRPr>
                <a:solidFill>
                  <a:srgbClr val="888888"/>
                </a:solidFill>
              </a:defRPr>
            </a:lvl3pPr>
            <a:lvl4pPr marL="0" indent="0" algn="ctr" defTabSz="912151">
              <a:buSzTx/>
              <a:buFontTx/>
              <a:buNone/>
              <a:defRPr>
                <a:solidFill>
                  <a:srgbClr val="888888"/>
                </a:solidFill>
              </a:defRPr>
            </a:lvl4pPr>
            <a:lvl5pPr marL="0" indent="0" algn="ctr" defTabSz="912151">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942"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spTree>
      <p:nvGrpSpPr>
        <p:cNvPr id="1" name=""/>
        <p:cNvGrpSpPr/>
        <p:nvPr/>
      </p:nvGrpSpPr>
      <p:grpSpPr>
        <a:xfrm>
          <a:off x="0" y="0"/>
          <a:ext cx="0" cy="0"/>
          <a:chOff x="0" y="0"/>
          <a:chExt cx="0" cy="0"/>
        </a:xfrm>
      </p:grpSpPr>
      <p:sp>
        <p:nvSpPr>
          <p:cNvPr id="48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8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85" name="Body Level One…"/>
          <p:cNvSpPr txBox="1"/>
          <p:nvPr>
            <p:ph type="body" idx="1"/>
          </p:nvPr>
        </p:nvSpPr>
        <p:spPr>
          <a:xfrm>
            <a:off x="457200" y="90488"/>
            <a:ext cx="8229600" cy="6767512"/>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86"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Title and Content">
    <p:spTree>
      <p:nvGrpSpPr>
        <p:cNvPr id="1" name=""/>
        <p:cNvGrpSpPr/>
        <p:nvPr/>
      </p:nvGrpSpPr>
      <p:grpSpPr>
        <a:xfrm>
          <a:off x="0" y="0"/>
          <a:ext cx="0" cy="0"/>
          <a:chOff x="0" y="0"/>
          <a:chExt cx="0" cy="0"/>
        </a:xfrm>
      </p:grpSpPr>
      <p:sp>
        <p:nvSpPr>
          <p:cNvPr id="4949"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950"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4951"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Section Header">
    <p:spTree>
      <p:nvGrpSpPr>
        <p:cNvPr id="1" name=""/>
        <p:cNvGrpSpPr/>
        <p:nvPr/>
      </p:nvGrpSpPr>
      <p:grpSpPr>
        <a:xfrm>
          <a:off x="0" y="0"/>
          <a:ext cx="0" cy="0"/>
          <a:chOff x="0" y="0"/>
          <a:chExt cx="0" cy="0"/>
        </a:xfrm>
      </p:grpSpPr>
      <p:sp>
        <p:nvSpPr>
          <p:cNvPr id="4958" name="Title Text"/>
          <p:cNvSpPr txBox="1"/>
          <p:nvPr>
            <p:ph type="title"/>
          </p:nvPr>
        </p:nvSpPr>
        <p:spPr>
          <a:xfrm>
            <a:off x="722359" y="4406948"/>
            <a:ext cx="7772403" cy="1362077"/>
          </a:xfrm>
          <a:prstGeom prst="rect">
            <a:avLst/>
          </a:prstGeom>
        </p:spPr>
        <p:txBody>
          <a:bodyPr lIns="45609" tIns="45609" rIns="45609" bIns="45609" anchor="t"/>
          <a:lstStyle>
            <a:lvl1pPr algn="l" defTabSz="912151">
              <a:defRPr b="1" cap="all" sz="4000"/>
            </a:lvl1pPr>
          </a:lstStyle>
          <a:p>
            <a:pPr/>
            <a:r>
              <a:t>Title Text</a:t>
            </a:r>
          </a:p>
        </p:txBody>
      </p:sp>
      <p:sp>
        <p:nvSpPr>
          <p:cNvPr id="4959" name="Body Level One…"/>
          <p:cNvSpPr txBox="1"/>
          <p:nvPr>
            <p:ph type="body" sz="quarter" idx="1"/>
          </p:nvPr>
        </p:nvSpPr>
        <p:spPr>
          <a:xfrm>
            <a:off x="722359" y="2906714"/>
            <a:ext cx="7772403" cy="1500190"/>
          </a:xfrm>
          <a:prstGeom prst="rect">
            <a:avLst/>
          </a:prstGeom>
        </p:spPr>
        <p:txBody>
          <a:bodyPr lIns="45609" tIns="45609" rIns="45609" bIns="45609" anchor="b"/>
          <a:lstStyle>
            <a:lvl1pPr marL="0" indent="0" defTabSz="912151">
              <a:spcBef>
                <a:spcPts val="400"/>
              </a:spcBef>
              <a:buSzTx/>
              <a:buFontTx/>
              <a:buNone/>
              <a:defRPr sz="2000">
                <a:solidFill>
                  <a:srgbClr val="888888"/>
                </a:solidFill>
              </a:defRPr>
            </a:lvl1pPr>
            <a:lvl2pPr marL="0" indent="0" defTabSz="912151">
              <a:spcBef>
                <a:spcPts val="400"/>
              </a:spcBef>
              <a:buSzTx/>
              <a:buFontTx/>
              <a:buNone/>
              <a:defRPr sz="2000">
                <a:solidFill>
                  <a:srgbClr val="888888"/>
                </a:solidFill>
              </a:defRPr>
            </a:lvl2pPr>
            <a:lvl3pPr marL="0" indent="0" defTabSz="912151">
              <a:spcBef>
                <a:spcPts val="400"/>
              </a:spcBef>
              <a:buSzTx/>
              <a:buFontTx/>
              <a:buNone/>
              <a:defRPr sz="2000">
                <a:solidFill>
                  <a:srgbClr val="888888"/>
                </a:solidFill>
              </a:defRPr>
            </a:lvl3pPr>
            <a:lvl4pPr marL="0" indent="0" defTabSz="912151">
              <a:spcBef>
                <a:spcPts val="400"/>
              </a:spcBef>
              <a:buSzTx/>
              <a:buFontTx/>
              <a:buNone/>
              <a:defRPr sz="2000">
                <a:solidFill>
                  <a:srgbClr val="888888"/>
                </a:solidFill>
              </a:defRPr>
            </a:lvl4pPr>
            <a:lvl5pPr marL="0" indent="0" defTabSz="912151">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960"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Two Content">
    <p:spTree>
      <p:nvGrpSpPr>
        <p:cNvPr id="1" name=""/>
        <p:cNvGrpSpPr/>
        <p:nvPr/>
      </p:nvGrpSpPr>
      <p:grpSpPr>
        <a:xfrm>
          <a:off x="0" y="0"/>
          <a:ext cx="0" cy="0"/>
          <a:chOff x="0" y="0"/>
          <a:chExt cx="0" cy="0"/>
        </a:xfrm>
      </p:grpSpPr>
      <p:sp>
        <p:nvSpPr>
          <p:cNvPr id="4967"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968" name="Body Level One…"/>
          <p:cNvSpPr txBox="1"/>
          <p:nvPr>
            <p:ph type="body" sz="half" idx="1"/>
          </p:nvPr>
        </p:nvSpPr>
        <p:spPr>
          <a:xfrm>
            <a:off x="457200" y="1600246"/>
            <a:ext cx="4038600" cy="4525966"/>
          </a:xfrm>
          <a:prstGeom prst="rect">
            <a:avLst/>
          </a:prstGeom>
        </p:spPr>
        <p:txBody>
          <a:bodyPr lIns="45609" tIns="45609" rIns="45609" bIns="45609"/>
          <a:lstStyle>
            <a:lvl1pPr marL="342068" indent="-342068" defTabSz="912151">
              <a:spcBef>
                <a:spcPts val="600"/>
              </a:spcBef>
              <a:defRPr sz="2800"/>
            </a:lvl1pPr>
            <a:lvl2pPr marL="788641" indent="-332558" defTabSz="912151">
              <a:spcBef>
                <a:spcPts val="600"/>
              </a:spcBef>
              <a:defRPr sz="2800"/>
            </a:lvl2pPr>
            <a:lvl3pPr marL="1231413" indent="-319243" defTabSz="912151">
              <a:spcBef>
                <a:spcPts val="600"/>
              </a:spcBef>
              <a:defRPr sz="2800"/>
            </a:lvl3pPr>
            <a:lvl4pPr marL="1722964" indent="-354736" defTabSz="912151">
              <a:spcBef>
                <a:spcPts val="600"/>
              </a:spcBef>
              <a:defRPr sz="2800"/>
            </a:lvl4pPr>
            <a:lvl5pPr marL="2179048" indent="-354736" defTabSz="912151">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969"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Comparison">
    <p:spTree>
      <p:nvGrpSpPr>
        <p:cNvPr id="1" name=""/>
        <p:cNvGrpSpPr/>
        <p:nvPr/>
      </p:nvGrpSpPr>
      <p:grpSpPr>
        <a:xfrm>
          <a:off x="0" y="0"/>
          <a:ext cx="0" cy="0"/>
          <a:chOff x="0" y="0"/>
          <a:chExt cx="0" cy="0"/>
        </a:xfrm>
      </p:grpSpPr>
      <p:sp>
        <p:nvSpPr>
          <p:cNvPr id="4976"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977" name="Body Level One…"/>
          <p:cNvSpPr txBox="1"/>
          <p:nvPr>
            <p:ph type="body" sz="quarter" idx="1"/>
          </p:nvPr>
        </p:nvSpPr>
        <p:spPr>
          <a:xfrm>
            <a:off x="457200" y="1535159"/>
            <a:ext cx="4040188" cy="639765"/>
          </a:xfrm>
          <a:prstGeom prst="rect">
            <a:avLst/>
          </a:prstGeom>
        </p:spPr>
        <p:txBody>
          <a:bodyPr lIns="45609" tIns="45609" rIns="45609" bIns="45609" anchor="b"/>
          <a:lstStyle>
            <a:lvl1pPr marL="0" indent="0" defTabSz="912151">
              <a:spcBef>
                <a:spcPts val="500"/>
              </a:spcBef>
              <a:buSzTx/>
              <a:buFontTx/>
              <a:buNone/>
              <a:defRPr b="1" sz="2400"/>
            </a:lvl1pPr>
            <a:lvl2pPr marL="0" indent="0" defTabSz="912151">
              <a:spcBef>
                <a:spcPts val="500"/>
              </a:spcBef>
              <a:buSzTx/>
              <a:buFontTx/>
              <a:buNone/>
              <a:defRPr b="1" sz="2400"/>
            </a:lvl2pPr>
            <a:lvl3pPr marL="0" indent="0" defTabSz="912151">
              <a:spcBef>
                <a:spcPts val="500"/>
              </a:spcBef>
              <a:buSzTx/>
              <a:buFontTx/>
              <a:buNone/>
              <a:defRPr b="1" sz="2400"/>
            </a:lvl3pPr>
            <a:lvl4pPr marL="0" indent="0" defTabSz="912151">
              <a:spcBef>
                <a:spcPts val="500"/>
              </a:spcBef>
              <a:buSzTx/>
              <a:buFontTx/>
              <a:buNone/>
              <a:defRPr b="1" sz="2400"/>
            </a:lvl4pPr>
            <a:lvl5pPr marL="0" indent="0" defTabSz="912151">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78" name="Shape 384"/>
          <p:cNvSpPr/>
          <p:nvPr>
            <p:ph type="body" sz="quarter" idx="21"/>
          </p:nvPr>
        </p:nvSpPr>
        <p:spPr>
          <a:xfrm>
            <a:off x="4645026" y="1535159"/>
            <a:ext cx="4041777" cy="639765"/>
          </a:xfrm>
          <a:prstGeom prst="rect">
            <a:avLst/>
          </a:prstGeom>
        </p:spPr>
        <p:txBody>
          <a:bodyPr lIns="45609" tIns="45609" rIns="45609" bIns="45609" anchor="b"/>
          <a:lstStyle/>
          <a:p>
            <a:pPr marL="228600" indent="-228600" defTabSz="914400">
              <a:lnSpc>
                <a:spcPct val="90000"/>
              </a:lnSpc>
              <a:spcBef>
                <a:spcPts val="1000"/>
              </a:spcBef>
              <a:defRPr sz="2800"/>
            </a:pPr>
          </a:p>
        </p:txBody>
      </p:sp>
      <p:sp>
        <p:nvSpPr>
          <p:cNvPr id="4979"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Title Only">
    <p:spTree>
      <p:nvGrpSpPr>
        <p:cNvPr id="1" name=""/>
        <p:cNvGrpSpPr/>
        <p:nvPr/>
      </p:nvGrpSpPr>
      <p:grpSpPr>
        <a:xfrm>
          <a:off x="0" y="0"/>
          <a:ext cx="0" cy="0"/>
          <a:chOff x="0" y="0"/>
          <a:chExt cx="0" cy="0"/>
        </a:xfrm>
      </p:grpSpPr>
      <p:sp>
        <p:nvSpPr>
          <p:cNvPr id="4986"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4987"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6_Blank">
    <p:spTree>
      <p:nvGrpSpPr>
        <p:cNvPr id="1" name=""/>
        <p:cNvGrpSpPr/>
        <p:nvPr/>
      </p:nvGrpSpPr>
      <p:grpSpPr>
        <a:xfrm>
          <a:off x="0" y="0"/>
          <a:ext cx="0" cy="0"/>
          <a:chOff x="0" y="0"/>
          <a:chExt cx="0" cy="0"/>
        </a:xfrm>
      </p:grpSpPr>
      <p:sp>
        <p:nvSpPr>
          <p:cNvPr id="4994"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Blank 0">
    <p:spTree>
      <p:nvGrpSpPr>
        <p:cNvPr id="1" name=""/>
        <p:cNvGrpSpPr/>
        <p:nvPr/>
      </p:nvGrpSpPr>
      <p:grpSpPr>
        <a:xfrm>
          <a:off x="0" y="0"/>
          <a:ext cx="0" cy="0"/>
          <a:chOff x="0" y="0"/>
          <a:chExt cx="0" cy="0"/>
        </a:xfrm>
      </p:grpSpPr>
      <p:sp>
        <p:nvSpPr>
          <p:cNvPr id="5001"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Content with Caption">
    <p:spTree>
      <p:nvGrpSpPr>
        <p:cNvPr id="1" name=""/>
        <p:cNvGrpSpPr/>
        <p:nvPr/>
      </p:nvGrpSpPr>
      <p:grpSpPr>
        <a:xfrm>
          <a:off x="0" y="0"/>
          <a:ext cx="0" cy="0"/>
          <a:chOff x="0" y="0"/>
          <a:chExt cx="0" cy="0"/>
        </a:xfrm>
      </p:grpSpPr>
      <p:sp>
        <p:nvSpPr>
          <p:cNvPr id="5008" name="Title Text"/>
          <p:cNvSpPr txBox="1"/>
          <p:nvPr>
            <p:ph type="title"/>
          </p:nvPr>
        </p:nvSpPr>
        <p:spPr>
          <a:xfrm>
            <a:off x="457200" y="273050"/>
            <a:ext cx="3008316" cy="1162050"/>
          </a:xfrm>
          <a:prstGeom prst="rect">
            <a:avLst/>
          </a:prstGeom>
        </p:spPr>
        <p:txBody>
          <a:bodyPr lIns="45609" tIns="45609" rIns="45609" bIns="45609" anchor="b"/>
          <a:lstStyle>
            <a:lvl1pPr algn="l" defTabSz="912151">
              <a:defRPr b="1" sz="2000"/>
            </a:lvl1pPr>
          </a:lstStyle>
          <a:p>
            <a:pPr/>
            <a:r>
              <a:t>Title Text</a:t>
            </a:r>
          </a:p>
        </p:txBody>
      </p:sp>
      <p:sp>
        <p:nvSpPr>
          <p:cNvPr id="5009" name="Body Level One…"/>
          <p:cNvSpPr txBox="1"/>
          <p:nvPr>
            <p:ph type="body" idx="1"/>
          </p:nvPr>
        </p:nvSpPr>
        <p:spPr>
          <a:xfrm>
            <a:off x="3575050" y="273098"/>
            <a:ext cx="5111750" cy="5853113"/>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5010" name="Shape 416"/>
          <p:cNvSpPr/>
          <p:nvPr>
            <p:ph type="body" sz="half" idx="21"/>
          </p:nvPr>
        </p:nvSpPr>
        <p:spPr>
          <a:xfrm>
            <a:off x="457201" y="1435101"/>
            <a:ext cx="3008317" cy="4691063"/>
          </a:xfrm>
          <a:prstGeom prst="rect">
            <a:avLst/>
          </a:prstGeom>
        </p:spPr>
        <p:txBody>
          <a:bodyPr lIns="45609" tIns="45609" rIns="45609" bIns="45609"/>
          <a:lstStyle/>
          <a:p>
            <a:pPr marL="228600" indent="-228600" defTabSz="914400">
              <a:lnSpc>
                <a:spcPct val="90000"/>
              </a:lnSpc>
              <a:spcBef>
                <a:spcPts val="1000"/>
              </a:spcBef>
              <a:defRPr sz="2800"/>
            </a:pPr>
          </a:p>
        </p:txBody>
      </p:sp>
      <p:sp>
        <p:nvSpPr>
          <p:cNvPr id="5011"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Picture with Caption">
    <p:spTree>
      <p:nvGrpSpPr>
        <p:cNvPr id="1" name=""/>
        <p:cNvGrpSpPr/>
        <p:nvPr/>
      </p:nvGrpSpPr>
      <p:grpSpPr>
        <a:xfrm>
          <a:off x="0" y="0"/>
          <a:ext cx="0" cy="0"/>
          <a:chOff x="0" y="0"/>
          <a:chExt cx="0" cy="0"/>
        </a:xfrm>
      </p:grpSpPr>
      <p:sp>
        <p:nvSpPr>
          <p:cNvPr id="5018" name="Title Text"/>
          <p:cNvSpPr txBox="1"/>
          <p:nvPr>
            <p:ph type="title"/>
          </p:nvPr>
        </p:nvSpPr>
        <p:spPr>
          <a:xfrm>
            <a:off x="1792334" y="4800600"/>
            <a:ext cx="5486405" cy="566738"/>
          </a:xfrm>
          <a:prstGeom prst="rect">
            <a:avLst/>
          </a:prstGeom>
        </p:spPr>
        <p:txBody>
          <a:bodyPr lIns="45609" tIns="45609" rIns="45609" bIns="45609" anchor="b"/>
          <a:lstStyle>
            <a:lvl1pPr algn="l" defTabSz="912151">
              <a:defRPr b="1" sz="2000"/>
            </a:lvl1pPr>
          </a:lstStyle>
          <a:p>
            <a:pPr/>
            <a:r>
              <a:t>Title Text</a:t>
            </a:r>
          </a:p>
        </p:txBody>
      </p:sp>
      <p:sp>
        <p:nvSpPr>
          <p:cNvPr id="5019" name="Shape 425"/>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5020" name="Body Level One…"/>
          <p:cNvSpPr txBox="1"/>
          <p:nvPr>
            <p:ph type="body" sz="quarter" idx="1"/>
          </p:nvPr>
        </p:nvSpPr>
        <p:spPr>
          <a:xfrm>
            <a:off x="1792334" y="5367337"/>
            <a:ext cx="5486405" cy="804865"/>
          </a:xfrm>
          <a:prstGeom prst="rect">
            <a:avLst/>
          </a:prstGeom>
        </p:spPr>
        <p:txBody>
          <a:bodyPr lIns="45609" tIns="45609" rIns="45609" bIns="45609"/>
          <a:lstStyle>
            <a:lvl1pPr marL="0" indent="0" defTabSz="912151">
              <a:spcBef>
                <a:spcPts val="300"/>
              </a:spcBef>
              <a:buSzTx/>
              <a:buFontTx/>
              <a:buNone/>
              <a:defRPr sz="1400"/>
            </a:lvl1pPr>
            <a:lvl2pPr marL="0" indent="0" defTabSz="912151">
              <a:spcBef>
                <a:spcPts val="300"/>
              </a:spcBef>
              <a:buSzTx/>
              <a:buFontTx/>
              <a:buNone/>
              <a:defRPr sz="1400"/>
            </a:lvl2pPr>
            <a:lvl3pPr marL="0" indent="0" defTabSz="912151">
              <a:spcBef>
                <a:spcPts val="300"/>
              </a:spcBef>
              <a:buSzTx/>
              <a:buFontTx/>
              <a:buNone/>
              <a:defRPr sz="1400"/>
            </a:lvl3pPr>
            <a:lvl4pPr marL="0" indent="0" defTabSz="912151">
              <a:spcBef>
                <a:spcPts val="300"/>
              </a:spcBef>
              <a:buSzTx/>
              <a:buFontTx/>
              <a:buNone/>
              <a:defRPr sz="1400"/>
            </a:lvl4pPr>
            <a:lvl5pPr marL="0" indent="0" defTabSz="912151">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5021"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Vertical Text">
    <p:spTree>
      <p:nvGrpSpPr>
        <p:cNvPr id="1" name=""/>
        <p:cNvGrpSpPr/>
        <p:nvPr/>
      </p:nvGrpSpPr>
      <p:grpSpPr>
        <a:xfrm>
          <a:off x="0" y="0"/>
          <a:ext cx="0" cy="0"/>
          <a:chOff x="0" y="0"/>
          <a:chExt cx="0" cy="0"/>
        </a:xfrm>
      </p:grpSpPr>
      <p:sp>
        <p:nvSpPr>
          <p:cNvPr id="5028" name="Title Text"/>
          <p:cNvSpPr txBox="1"/>
          <p:nvPr>
            <p:ph type="title"/>
          </p:nvPr>
        </p:nvSpPr>
        <p:spPr>
          <a:xfrm>
            <a:off x="457200" y="274685"/>
            <a:ext cx="8229600" cy="1143003"/>
          </a:xfrm>
          <a:prstGeom prst="rect">
            <a:avLst/>
          </a:prstGeom>
        </p:spPr>
        <p:txBody>
          <a:bodyPr lIns="45609" tIns="45609" rIns="45609" bIns="45609"/>
          <a:lstStyle>
            <a:lvl1pPr defTabSz="912151"/>
          </a:lstStyle>
          <a:p>
            <a:pPr/>
            <a:r>
              <a:t>Title Text</a:t>
            </a:r>
          </a:p>
        </p:txBody>
      </p:sp>
      <p:sp>
        <p:nvSpPr>
          <p:cNvPr id="5029"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5030"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49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49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495" name="Shape 20"/>
          <p:cNvSpPr/>
          <p:nvPr>
            <p:ph type="pic" idx="21"/>
          </p:nvPr>
        </p:nvSpPr>
        <p:spPr>
          <a:xfrm>
            <a:off x="1129604" y="446485"/>
            <a:ext cx="6875862" cy="4161234"/>
          </a:xfrm>
          <a:prstGeom prst="rect">
            <a:avLst/>
          </a:prstGeom>
        </p:spPr>
        <p:txBody>
          <a:bodyPr lIns="91439" tIns="45719" rIns="91439" bIns="45719">
            <a:noAutofit/>
          </a:bodyPr>
          <a:lstStyle/>
          <a:p>
            <a:pPr/>
          </a:p>
        </p:txBody>
      </p:sp>
      <p:sp>
        <p:nvSpPr>
          <p:cNvPr id="496" name="Title Text"/>
          <p:cNvSpPr txBox="1"/>
          <p:nvPr>
            <p:ph type="title"/>
          </p:nvPr>
        </p:nvSpPr>
        <p:spPr>
          <a:xfrm>
            <a:off x="892969" y="4723805"/>
            <a:ext cx="7358065" cy="1000127"/>
          </a:xfrm>
          <a:prstGeom prst="rect">
            <a:avLst/>
          </a:prstGeom>
        </p:spPr>
        <p:txBody>
          <a:bodyPr lIns="45718" tIns="45718" rIns="45718" bIns="45718" anchor="b"/>
          <a:lstStyle>
            <a:lvl1pPr algn="l" defTabSz="914400">
              <a:lnSpc>
                <a:spcPct val="90000"/>
              </a:lnSpc>
            </a:lvl1pPr>
          </a:lstStyle>
          <a:p>
            <a:pPr/>
            <a:r>
              <a:t>Title Text</a:t>
            </a:r>
          </a:p>
        </p:txBody>
      </p:sp>
      <p:sp>
        <p:nvSpPr>
          <p:cNvPr id="497" name="Body Level One…"/>
          <p:cNvSpPr txBox="1"/>
          <p:nvPr>
            <p:ph type="body" sz="quarter" idx="1"/>
          </p:nvPr>
        </p:nvSpPr>
        <p:spPr>
          <a:xfrm>
            <a:off x="892969" y="5759648"/>
            <a:ext cx="7358065" cy="794744"/>
          </a:xfrm>
          <a:prstGeom prst="rect">
            <a:avLst/>
          </a:prstGeom>
        </p:spPr>
        <p:txBody>
          <a:bodyPr lIns="45718" tIns="45718" rIns="45718" bIns="45718"/>
          <a:lstStyle>
            <a:lvl1pPr marL="0" indent="0" algn="ctr" defTabSz="914400">
              <a:lnSpc>
                <a:spcPct val="90000"/>
              </a:lnSpc>
              <a:spcBef>
                <a:spcPts val="0"/>
              </a:spcBef>
              <a:buSzTx/>
              <a:buFontTx/>
              <a:buNone/>
              <a:defRPr sz="2200"/>
            </a:lvl1pPr>
            <a:lvl2pPr marL="0" indent="0" algn="ctr" defTabSz="914400">
              <a:lnSpc>
                <a:spcPct val="90000"/>
              </a:lnSpc>
              <a:spcBef>
                <a:spcPts val="0"/>
              </a:spcBef>
              <a:buSzTx/>
              <a:buFontTx/>
              <a:buNone/>
              <a:defRPr sz="2200"/>
            </a:lvl2pPr>
            <a:lvl3pPr marL="0" indent="0" algn="ctr" defTabSz="914400">
              <a:lnSpc>
                <a:spcPct val="90000"/>
              </a:lnSpc>
              <a:spcBef>
                <a:spcPts val="0"/>
              </a:spcBef>
              <a:buSzTx/>
              <a:buFontTx/>
              <a:buNone/>
              <a:defRPr sz="2200"/>
            </a:lvl3pPr>
            <a:lvl4pPr marL="0" indent="0" algn="ctr" defTabSz="914400">
              <a:lnSpc>
                <a:spcPct val="90000"/>
              </a:lnSpc>
              <a:spcBef>
                <a:spcPts val="0"/>
              </a:spcBef>
              <a:buSzTx/>
              <a:buFontTx/>
              <a:buNone/>
              <a:defRPr sz="2200"/>
            </a:lvl4pPr>
            <a:lvl5pPr marL="0" indent="0" algn="ctr" defTabSz="914400">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498" name="Slide Number"/>
          <p:cNvSpPr txBox="1"/>
          <p:nvPr>
            <p:ph type="sldNum" sz="quarter" idx="2"/>
          </p:nvPr>
        </p:nvSpPr>
        <p:spPr>
          <a:xfrm>
            <a:off x="4449655" y="6499173"/>
            <a:ext cx="256539" cy="275465"/>
          </a:xfrm>
          <a:prstGeom prst="rect">
            <a:avLst/>
          </a:prstGeom>
        </p:spPr>
        <p:txBody>
          <a:bodyPr lIns="45718" tIns="45718" rIns="45718" bIns="45718"/>
          <a:lstStyle>
            <a:lvl1pPr>
              <a:spcBef>
                <a:spcPts val="1400"/>
              </a:spcBef>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Vertical Title and Text">
    <p:spTree>
      <p:nvGrpSpPr>
        <p:cNvPr id="1" name=""/>
        <p:cNvGrpSpPr/>
        <p:nvPr/>
      </p:nvGrpSpPr>
      <p:grpSpPr>
        <a:xfrm>
          <a:off x="0" y="0"/>
          <a:ext cx="0" cy="0"/>
          <a:chOff x="0" y="0"/>
          <a:chExt cx="0" cy="0"/>
        </a:xfrm>
      </p:grpSpPr>
      <p:sp>
        <p:nvSpPr>
          <p:cNvPr id="5037" name="Title Text"/>
          <p:cNvSpPr txBox="1"/>
          <p:nvPr>
            <p:ph type="title"/>
          </p:nvPr>
        </p:nvSpPr>
        <p:spPr>
          <a:xfrm>
            <a:off x="6629400" y="274638"/>
            <a:ext cx="2057400" cy="5851527"/>
          </a:xfrm>
          <a:prstGeom prst="rect">
            <a:avLst/>
          </a:prstGeom>
        </p:spPr>
        <p:txBody>
          <a:bodyPr lIns="45609" tIns="45609" rIns="45609" bIns="45609"/>
          <a:lstStyle>
            <a:lvl1pPr defTabSz="912151"/>
          </a:lstStyle>
          <a:p>
            <a:pPr/>
            <a:r>
              <a:t>Title Text</a:t>
            </a:r>
          </a:p>
        </p:txBody>
      </p:sp>
      <p:sp>
        <p:nvSpPr>
          <p:cNvPr id="5038" name="Body Level One…"/>
          <p:cNvSpPr txBox="1"/>
          <p:nvPr>
            <p:ph type="body" idx="1"/>
          </p:nvPr>
        </p:nvSpPr>
        <p:spPr>
          <a:xfrm>
            <a:off x="457200" y="274638"/>
            <a:ext cx="6019800" cy="5851527"/>
          </a:xfrm>
          <a:prstGeom prst="rect">
            <a:avLst/>
          </a:prstGeom>
        </p:spPr>
        <p:txBody>
          <a:bodyPr lIns="45609" tIns="45609" rIns="45609" bIns="45609"/>
          <a:lstStyle>
            <a:lvl1pPr marL="342068" indent="-342068" defTabSz="912151"/>
            <a:lvl2pPr marL="781851" indent="-325774" defTabSz="912151"/>
            <a:lvl3pPr marL="1216209" indent="-304053" defTabSz="912151"/>
            <a:lvl4pPr marL="1733092" indent="-364850" defTabSz="912151"/>
            <a:lvl5pPr marL="2189176" indent="-364850" defTabSz="912151"/>
          </a:lstStyle>
          <a:p>
            <a:pPr/>
            <a:r>
              <a:t>Body Level One</a:t>
            </a:r>
          </a:p>
          <a:p>
            <a:pPr lvl="1"/>
            <a:r>
              <a:t>Body Level Two</a:t>
            </a:r>
          </a:p>
          <a:p>
            <a:pPr lvl="2"/>
            <a:r>
              <a:t>Body Level Three</a:t>
            </a:r>
          </a:p>
          <a:p>
            <a:pPr lvl="3"/>
            <a:r>
              <a:t>Body Level Four</a:t>
            </a:r>
          </a:p>
          <a:p>
            <a:pPr lvl="4"/>
            <a:r>
              <a:t>Body Level Five</a:t>
            </a:r>
          </a:p>
        </p:txBody>
      </p:sp>
      <p:sp>
        <p:nvSpPr>
          <p:cNvPr id="5039" name="Slide Number"/>
          <p:cNvSpPr txBox="1"/>
          <p:nvPr>
            <p:ph type="sldNum" sz="quarter" idx="2"/>
          </p:nvPr>
        </p:nvSpPr>
        <p:spPr>
          <a:xfrm>
            <a:off x="8413376" y="6406899"/>
            <a:ext cx="273434" cy="264033"/>
          </a:xfrm>
          <a:prstGeom prst="rect">
            <a:avLst/>
          </a:prstGeom>
        </p:spPr>
        <p:txBody>
          <a:bodyPr lIns="45609" tIns="45609" rIns="45609" bIns="45609"/>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5_Title Slide">
    <p:bg>
      <p:bgPr>
        <a:solidFill>
          <a:srgbClr val="800000"/>
        </a:solidFill>
      </p:bgPr>
    </p:bg>
    <p:spTree>
      <p:nvGrpSpPr>
        <p:cNvPr id="1" name=""/>
        <p:cNvGrpSpPr/>
        <p:nvPr/>
      </p:nvGrpSpPr>
      <p:grpSpPr>
        <a:xfrm>
          <a:off x="0" y="0"/>
          <a:ext cx="0" cy="0"/>
          <a:chOff x="0" y="0"/>
          <a:chExt cx="0" cy="0"/>
        </a:xfrm>
      </p:grpSpPr>
      <p:grpSp>
        <p:nvGrpSpPr>
          <p:cNvPr id="5067" name="Group 473"/>
          <p:cNvGrpSpPr/>
          <p:nvPr/>
        </p:nvGrpSpPr>
        <p:grpSpPr>
          <a:xfrm>
            <a:off x="3" y="0"/>
            <a:ext cx="9159879" cy="6858002"/>
            <a:chOff x="1" y="0"/>
            <a:chExt cx="9159878" cy="6858001"/>
          </a:xfrm>
        </p:grpSpPr>
        <p:sp>
          <p:nvSpPr>
            <p:cNvPr id="5046" name="Shape 452"/>
            <p:cNvSpPr/>
            <p:nvPr/>
          </p:nvSpPr>
          <p:spPr>
            <a:xfrm>
              <a:off x="8305803" y="1586"/>
              <a:ext cx="838202" cy="6856415"/>
            </a:xfrm>
            <a:prstGeom prst="rect">
              <a:avLst/>
            </a:prstGeom>
            <a:gradFill flip="none" rotWithShape="1">
              <a:gsLst>
                <a:gs pos="0">
                  <a:srgbClr val="000000"/>
                </a:gs>
                <a:gs pos="100000">
                  <a:srgbClr val="0F0F0F"/>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47" name="Shape 453"/>
            <p:cNvSpPr/>
            <p:nvPr/>
          </p:nvSpPr>
          <p:spPr>
            <a:xfrm>
              <a:off x="1676402" y="0"/>
              <a:ext cx="304802" cy="6858001"/>
            </a:xfrm>
            <a:prstGeom prst="rect">
              <a:avLst/>
            </a:prstGeom>
            <a:gradFill flip="none" rotWithShape="1">
              <a:gsLst>
                <a:gs pos="0">
                  <a:srgbClr val="8000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48" name="Shape 454"/>
            <p:cNvSpPr/>
            <p:nvPr/>
          </p:nvSpPr>
          <p:spPr>
            <a:xfrm>
              <a:off x="2743202" y="0"/>
              <a:ext cx="685802" cy="6858001"/>
            </a:xfrm>
            <a:prstGeom prst="rect">
              <a:avLst/>
            </a:prstGeom>
            <a:gradFill flip="none" rotWithShape="1">
              <a:gsLst>
                <a:gs pos="0">
                  <a:srgbClr val="8000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49" name="Shape 455"/>
            <p:cNvSpPr/>
            <p:nvPr/>
          </p:nvSpPr>
          <p:spPr>
            <a:xfrm>
              <a:off x="3581402" y="0"/>
              <a:ext cx="381002" cy="6858001"/>
            </a:xfrm>
            <a:prstGeom prst="rect">
              <a:avLst/>
            </a:prstGeom>
            <a:solidFill>
              <a:srgbClr val="800000"/>
            </a:soli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0" name="Shape 456"/>
            <p:cNvSpPr/>
            <p:nvPr/>
          </p:nvSpPr>
          <p:spPr>
            <a:xfrm>
              <a:off x="2133602" y="0"/>
              <a:ext cx="609602" cy="6858001"/>
            </a:xfrm>
            <a:prstGeom prst="rect">
              <a:avLst/>
            </a:prstGeom>
            <a:gradFill flip="none" rotWithShape="1">
              <a:gsLst>
                <a:gs pos="0">
                  <a:srgbClr val="602000"/>
                </a:gs>
                <a:gs pos="100000">
                  <a:srgbClr val="800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1" name="Shape 457"/>
            <p:cNvSpPr/>
            <p:nvPr/>
          </p:nvSpPr>
          <p:spPr>
            <a:xfrm>
              <a:off x="762002" y="0"/>
              <a:ext cx="914401" cy="6858001"/>
            </a:xfrm>
            <a:prstGeom prst="rect">
              <a:avLst/>
            </a:prstGeom>
            <a:gradFill flip="none" rotWithShape="1">
              <a:gsLst>
                <a:gs pos="0">
                  <a:srgbClr val="602000"/>
                </a:gs>
                <a:gs pos="100000">
                  <a:srgbClr val="800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2" name="Shape 458"/>
            <p:cNvSpPr/>
            <p:nvPr/>
          </p:nvSpPr>
          <p:spPr>
            <a:xfrm>
              <a:off x="457201" y="0"/>
              <a:ext cx="304802" cy="6858001"/>
            </a:xfrm>
            <a:prstGeom prst="rect">
              <a:avLst/>
            </a:prstGeom>
            <a:gradFill flip="none" rotWithShape="1">
              <a:gsLst>
                <a:gs pos="0">
                  <a:srgbClr val="602000"/>
                </a:gs>
                <a:gs pos="50000">
                  <a:srgbClr val="511B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3" name="Shape 459"/>
            <p:cNvSpPr/>
            <p:nvPr/>
          </p:nvSpPr>
          <p:spPr>
            <a:xfrm>
              <a:off x="1" y="0"/>
              <a:ext cx="457202" cy="6858001"/>
            </a:xfrm>
            <a:prstGeom prst="rect">
              <a:avLst/>
            </a:prstGeom>
            <a:gradFill flip="none" rotWithShape="1">
              <a:gsLst>
                <a:gs pos="0">
                  <a:srgbClr val="4C19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4" name="Shape 460"/>
            <p:cNvSpPr/>
            <p:nvPr/>
          </p:nvSpPr>
          <p:spPr>
            <a:xfrm>
              <a:off x="3429002" y="0"/>
              <a:ext cx="381002" cy="6858001"/>
            </a:xfrm>
            <a:prstGeom prst="rect">
              <a:avLst/>
            </a:prstGeom>
            <a:gradFill flip="none" rotWithShape="1">
              <a:gsLst>
                <a:gs pos="0">
                  <a:srgbClr val="602000"/>
                </a:gs>
                <a:gs pos="100000">
                  <a:srgbClr val="800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5" name="Shape 461"/>
            <p:cNvSpPr/>
            <p:nvPr/>
          </p:nvSpPr>
          <p:spPr>
            <a:xfrm>
              <a:off x="4419603" y="0"/>
              <a:ext cx="838202" cy="6858001"/>
            </a:xfrm>
            <a:prstGeom prst="rect">
              <a:avLst/>
            </a:prstGeom>
            <a:gradFill flip="none" rotWithShape="1">
              <a:gsLst>
                <a:gs pos="0">
                  <a:srgbClr val="8000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6" name="Shape 462"/>
            <p:cNvSpPr/>
            <p:nvPr/>
          </p:nvSpPr>
          <p:spPr>
            <a:xfrm>
              <a:off x="1981202" y="0"/>
              <a:ext cx="228602" cy="6858001"/>
            </a:xfrm>
            <a:prstGeom prst="rect">
              <a:avLst/>
            </a:prstGeom>
            <a:solidFill>
              <a:srgbClr val="602000"/>
            </a:soli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7" name="Shape 463"/>
            <p:cNvSpPr/>
            <p:nvPr/>
          </p:nvSpPr>
          <p:spPr>
            <a:xfrm>
              <a:off x="5238753" y="0"/>
              <a:ext cx="400052" cy="6858001"/>
            </a:xfrm>
            <a:prstGeom prst="rect">
              <a:avLst/>
            </a:prstGeom>
            <a:solidFill>
              <a:srgbClr val="602000"/>
            </a:soli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8" name="Shape 464"/>
            <p:cNvSpPr/>
            <p:nvPr/>
          </p:nvSpPr>
          <p:spPr>
            <a:xfrm>
              <a:off x="7391403" y="0"/>
              <a:ext cx="228602" cy="6858001"/>
            </a:xfrm>
            <a:prstGeom prst="rect">
              <a:avLst/>
            </a:prstGeom>
            <a:gradFill flip="none" rotWithShape="1">
              <a:gsLst>
                <a:gs pos="0">
                  <a:srgbClr val="602000"/>
                </a:gs>
                <a:gs pos="50000">
                  <a:srgbClr val="5D1F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59" name="Shape 465"/>
            <p:cNvSpPr/>
            <p:nvPr/>
          </p:nvSpPr>
          <p:spPr>
            <a:xfrm>
              <a:off x="7315203" y="0"/>
              <a:ext cx="1066802" cy="6858001"/>
            </a:xfrm>
            <a:prstGeom prst="rect">
              <a:avLst/>
            </a:prstGeom>
            <a:gradFill flip="none" rotWithShape="1">
              <a:gsLst>
                <a:gs pos="0">
                  <a:srgbClr val="602000"/>
                </a:gs>
                <a:gs pos="100000">
                  <a:srgbClr val="000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60" name="Shape 466"/>
            <p:cNvSpPr/>
            <p:nvPr/>
          </p:nvSpPr>
          <p:spPr>
            <a:xfrm>
              <a:off x="5562603" y="0"/>
              <a:ext cx="990602" cy="6858001"/>
            </a:xfrm>
            <a:prstGeom prst="rect">
              <a:avLst/>
            </a:prstGeom>
            <a:gradFill flip="none" rotWithShape="1">
              <a:gsLst>
                <a:gs pos="0">
                  <a:srgbClr val="602000"/>
                </a:gs>
                <a:gs pos="50000">
                  <a:srgbClr val="8000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61" name="Shape 467"/>
            <p:cNvSpPr/>
            <p:nvPr/>
          </p:nvSpPr>
          <p:spPr>
            <a:xfrm>
              <a:off x="6096003" y="0"/>
              <a:ext cx="838202" cy="6858001"/>
            </a:xfrm>
            <a:prstGeom prst="rect">
              <a:avLst/>
            </a:prstGeom>
            <a:gradFill flip="none" rotWithShape="1">
              <a:gsLst>
                <a:gs pos="0">
                  <a:srgbClr val="8000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62" name="Shape 468"/>
            <p:cNvSpPr/>
            <p:nvPr/>
          </p:nvSpPr>
          <p:spPr>
            <a:xfrm>
              <a:off x="6934203" y="0"/>
              <a:ext cx="381002" cy="6858001"/>
            </a:xfrm>
            <a:prstGeom prst="rect">
              <a:avLst/>
            </a:prstGeom>
            <a:gradFill flip="none" rotWithShape="1">
              <a:gsLst>
                <a:gs pos="0">
                  <a:srgbClr val="602000"/>
                </a:gs>
                <a:gs pos="50000">
                  <a:srgbClr val="5D1F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63" name="Shape 469"/>
            <p:cNvSpPr/>
            <p:nvPr/>
          </p:nvSpPr>
          <p:spPr>
            <a:xfrm>
              <a:off x="4254502" y="0"/>
              <a:ext cx="241302" cy="6858001"/>
            </a:xfrm>
            <a:prstGeom prst="rect">
              <a:avLst/>
            </a:prstGeom>
            <a:gradFill flip="none" rotWithShape="1">
              <a:gsLst>
                <a:gs pos="0">
                  <a:srgbClr val="602000"/>
                </a:gs>
                <a:gs pos="100000">
                  <a:srgbClr val="800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64" name="Shape 470"/>
            <p:cNvSpPr/>
            <p:nvPr/>
          </p:nvSpPr>
          <p:spPr>
            <a:xfrm>
              <a:off x="3756027" y="0"/>
              <a:ext cx="533402" cy="6858001"/>
            </a:xfrm>
            <a:prstGeom prst="rect">
              <a:avLst/>
            </a:prstGeom>
            <a:gradFill flip="none" rotWithShape="1">
              <a:gsLst>
                <a:gs pos="0">
                  <a:srgbClr val="800000"/>
                </a:gs>
                <a:gs pos="100000">
                  <a:srgbClr val="602000"/>
                </a:gs>
              </a:gsLst>
              <a:lin ang="0" scaled="0"/>
            </a:gradFill>
            <a:ln w="12700" cap="flat">
              <a:noFill/>
              <a:miter lim="400000"/>
            </a:ln>
            <a:effectLst/>
          </p:spPr>
          <p:txBody>
            <a:bodyPr wrap="square" lIns="45719" tIns="45719" rIns="45719" bIns="45719" numCol="1" anchor="ctr">
              <a:noAutofit/>
            </a:bodyPr>
            <a:lstStyle/>
            <a:p>
              <a:pPr defTabSz="912151">
                <a:defRPr>
                  <a:solidFill>
                    <a:srgbClr val="FFFFFF"/>
                  </a:solidFill>
                  <a:latin typeface="Tahoma"/>
                  <a:ea typeface="Tahoma"/>
                  <a:cs typeface="Tahoma"/>
                  <a:sym typeface="Tahoma"/>
                </a:defRPr>
              </a:pPr>
            </a:p>
          </p:txBody>
        </p:sp>
        <p:sp>
          <p:nvSpPr>
            <p:cNvPr id="5065" name="Shape 471"/>
            <p:cNvSpPr/>
            <p:nvPr/>
          </p:nvSpPr>
          <p:spPr>
            <a:xfrm>
              <a:off x="1589" y="6151562"/>
              <a:ext cx="9144004" cy="706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3689"/>
                  </a:lnTo>
                  <a:lnTo>
                    <a:pt x="21375" y="4174"/>
                  </a:lnTo>
                  <a:lnTo>
                    <a:pt x="21172" y="4417"/>
                  </a:lnTo>
                  <a:lnTo>
                    <a:pt x="20790" y="4417"/>
                  </a:lnTo>
                  <a:lnTo>
                    <a:pt x="20655" y="4174"/>
                  </a:lnTo>
                  <a:lnTo>
                    <a:pt x="20588" y="4174"/>
                  </a:lnTo>
                  <a:lnTo>
                    <a:pt x="20498" y="3689"/>
                  </a:lnTo>
                  <a:lnTo>
                    <a:pt x="20452" y="3689"/>
                  </a:lnTo>
                  <a:lnTo>
                    <a:pt x="20452" y="3398"/>
                  </a:lnTo>
                  <a:lnTo>
                    <a:pt x="20430" y="3398"/>
                  </a:lnTo>
                  <a:lnTo>
                    <a:pt x="20430" y="2670"/>
                  </a:lnTo>
                  <a:lnTo>
                    <a:pt x="20408" y="2427"/>
                  </a:lnTo>
                  <a:lnTo>
                    <a:pt x="20408" y="2136"/>
                  </a:lnTo>
                  <a:lnTo>
                    <a:pt x="20385" y="1893"/>
                  </a:lnTo>
                  <a:lnTo>
                    <a:pt x="20340" y="1650"/>
                  </a:lnTo>
                  <a:lnTo>
                    <a:pt x="20318" y="1408"/>
                  </a:lnTo>
                  <a:lnTo>
                    <a:pt x="20302" y="874"/>
                  </a:lnTo>
                  <a:lnTo>
                    <a:pt x="20254" y="777"/>
                  </a:lnTo>
                  <a:lnTo>
                    <a:pt x="20198" y="485"/>
                  </a:lnTo>
                  <a:lnTo>
                    <a:pt x="20130" y="340"/>
                  </a:lnTo>
                  <a:lnTo>
                    <a:pt x="19995" y="340"/>
                  </a:lnTo>
                  <a:lnTo>
                    <a:pt x="19672" y="485"/>
                  </a:lnTo>
                  <a:lnTo>
                    <a:pt x="19290" y="340"/>
                  </a:lnTo>
                  <a:lnTo>
                    <a:pt x="19088" y="777"/>
                  </a:lnTo>
                  <a:lnTo>
                    <a:pt x="18941" y="1068"/>
                  </a:lnTo>
                  <a:lnTo>
                    <a:pt x="18885" y="1456"/>
                  </a:lnTo>
                  <a:lnTo>
                    <a:pt x="18832" y="1893"/>
                  </a:lnTo>
                  <a:lnTo>
                    <a:pt x="18788" y="2136"/>
                  </a:lnTo>
                  <a:lnTo>
                    <a:pt x="18698" y="2670"/>
                  </a:lnTo>
                  <a:lnTo>
                    <a:pt x="18562" y="3398"/>
                  </a:lnTo>
                  <a:lnTo>
                    <a:pt x="18450" y="4174"/>
                  </a:lnTo>
                  <a:lnTo>
                    <a:pt x="18315" y="4660"/>
                  </a:lnTo>
                  <a:lnTo>
                    <a:pt x="18202" y="4951"/>
                  </a:lnTo>
                  <a:lnTo>
                    <a:pt x="17978" y="5436"/>
                  </a:lnTo>
                  <a:lnTo>
                    <a:pt x="17775" y="5436"/>
                  </a:lnTo>
                  <a:lnTo>
                    <a:pt x="17685" y="5194"/>
                  </a:lnTo>
                  <a:lnTo>
                    <a:pt x="17618" y="4951"/>
                  </a:lnTo>
                  <a:lnTo>
                    <a:pt x="17528" y="4660"/>
                  </a:lnTo>
                  <a:lnTo>
                    <a:pt x="17482" y="4417"/>
                  </a:lnTo>
                  <a:lnTo>
                    <a:pt x="17415" y="4174"/>
                  </a:lnTo>
                  <a:lnTo>
                    <a:pt x="17366" y="3204"/>
                  </a:lnTo>
                  <a:lnTo>
                    <a:pt x="17314" y="2039"/>
                  </a:lnTo>
                  <a:lnTo>
                    <a:pt x="17242" y="1213"/>
                  </a:lnTo>
                  <a:lnTo>
                    <a:pt x="17190" y="631"/>
                  </a:lnTo>
                  <a:lnTo>
                    <a:pt x="17119" y="194"/>
                  </a:lnTo>
                  <a:lnTo>
                    <a:pt x="17006" y="146"/>
                  </a:lnTo>
                  <a:lnTo>
                    <a:pt x="16928" y="437"/>
                  </a:lnTo>
                  <a:lnTo>
                    <a:pt x="16852" y="874"/>
                  </a:lnTo>
                  <a:lnTo>
                    <a:pt x="16766" y="1116"/>
                  </a:lnTo>
                  <a:lnTo>
                    <a:pt x="16650" y="1408"/>
                  </a:lnTo>
                  <a:lnTo>
                    <a:pt x="16538" y="1893"/>
                  </a:lnTo>
                  <a:lnTo>
                    <a:pt x="16402" y="2427"/>
                  </a:lnTo>
                  <a:lnTo>
                    <a:pt x="16245" y="2912"/>
                  </a:lnTo>
                  <a:lnTo>
                    <a:pt x="16065" y="3689"/>
                  </a:lnTo>
                  <a:lnTo>
                    <a:pt x="15885" y="3932"/>
                  </a:lnTo>
                  <a:lnTo>
                    <a:pt x="15686" y="4417"/>
                  </a:lnTo>
                  <a:lnTo>
                    <a:pt x="15480" y="4660"/>
                  </a:lnTo>
                  <a:lnTo>
                    <a:pt x="15278" y="4951"/>
                  </a:lnTo>
                  <a:lnTo>
                    <a:pt x="14288" y="4951"/>
                  </a:lnTo>
                  <a:lnTo>
                    <a:pt x="14108" y="4660"/>
                  </a:lnTo>
                  <a:lnTo>
                    <a:pt x="13972" y="4417"/>
                  </a:lnTo>
                  <a:lnTo>
                    <a:pt x="13815" y="3932"/>
                  </a:lnTo>
                  <a:lnTo>
                    <a:pt x="13702" y="3689"/>
                  </a:lnTo>
                  <a:lnTo>
                    <a:pt x="13658" y="3398"/>
                  </a:lnTo>
                  <a:lnTo>
                    <a:pt x="13612" y="3155"/>
                  </a:lnTo>
                  <a:lnTo>
                    <a:pt x="13545" y="2912"/>
                  </a:lnTo>
                  <a:lnTo>
                    <a:pt x="13478" y="2427"/>
                  </a:lnTo>
                  <a:lnTo>
                    <a:pt x="13410" y="2427"/>
                  </a:lnTo>
                  <a:lnTo>
                    <a:pt x="13342" y="2136"/>
                  </a:lnTo>
                  <a:lnTo>
                    <a:pt x="13230" y="2136"/>
                  </a:lnTo>
                  <a:lnTo>
                    <a:pt x="13185" y="2427"/>
                  </a:lnTo>
                  <a:lnTo>
                    <a:pt x="13140" y="2427"/>
                  </a:lnTo>
                  <a:lnTo>
                    <a:pt x="13095" y="2670"/>
                  </a:lnTo>
                  <a:lnTo>
                    <a:pt x="13050" y="2670"/>
                  </a:lnTo>
                  <a:lnTo>
                    <a:pt x="13005" y="3155"/>
                  </a:lnTo>
                  <a:lnTo>
                    <a:pt x="12960" y="3398"/>
                  </a:lnTo>
                  <a:lnTo>
                    <a:pt x="12938" y="3398"/>
                  </a:lnTo>
                  <a:lnTo>
                    <a:pt x="12825" y="3689"/>
                  </a:lnTo>
                  <a:lnTo>
                    <a:pt x="12488" y="3932"/>
                  </a:lnTo>
                  <a:lnTo>
                    <a:pt x="12015" y="4417"/>
                  </a:lnTo>
                  <a:lnTo>
                    <a:pt x="11722" y="4951"/>
                  </a:lnTo>
                  <a:lnTo>
                    <a:pt x="11430" y="5436"/>
                  </a:lnTo>
                  <a:lnTo>
                    <a:pt x="11138" y="5970"/>
                  </a:lnTo>
                  <a:lnTo>
                    <a:pt x="10890" y="6213"/>
                  </a:lnTo>
                  <a:lnTo>
                    <a:pt x="10462" y="6213"/>
                  </a:lnTo>
                  <a:lnTo>
                    <a:pt x="10372" y="5970"/>
                  </a:lnTo>
                  <a:lnTo>
                    <a:pt x="10282" y="5679"/>
                  </a:lnTo>
                  <a:lnTo>
                    <a:pt x="10148" y="5194"/>
                  </a:lnTo>
                  <a:lnTo>
                    <a:pt x="10140" y="4029"/>
                  </a:lnTo>
                  <a:lnTo>
                    <a:pt x="10162" y="2718"/>
                  </a:lnTo>
                  <a:lnTo>
                    <a:pt x="10162" y="1747"/>
                  </a:lnTo>
                  <a:lnTo>
                    <a:pt x="10110" y="1213"/>
                  </a:lnTo>
                  <a:lnTo>
                    <a:pt x="10020" y="1747"/>
                  </a:lnTo>
                  <a:lnTo>
                    <a:pt x="9968" y="2427"/>
                  </a:lnTo>
                  <a:lnTo>
                    <a:pt x="9892" y="2912"/>
                  </a:lnTo>
                  <a:lnTo>
                    <a:pt x="9802" y="3689"/>
                  </a:lnTo>
                  <a:lnTo>
                    <a:pt x="9712" y="4077"/>
                  </a:lnTo>
                  <a:lnTo>
                    <a:pt x="9592" y="4611"/>
                  </a:lnTo>
                  <a:lnTo>
                    <a:pt x="9510" y="4757"/>
                  </a:lnTo>
                  <a:lnTo>
                    <a:pt x="9405" y="4951"/>
                  </a:lnTo>
                  <a:lnTo>
                    <a:pt x="9292" y="5097"/>
                  </a:lnTo>
                  <a:lnTo>
                    <a:pt x="9165" y="5291"/>
                  </a:lnTo>
                  <a:lnTo>
                    <a:pt x="9038" y="5339"/>
                  </a:lnTo>
                  <a:lnTo>
                    <a:pt x="8902" y="5194"/>
                  </a:lnTo>
                  <a:lnTo>
                    <a:pt x="8805" y="5000"/>
                  </a:lnTo>
                  <a:lnTo>
                    <a:pt x="8708" y="4417"/>
                  </a:lnTo>
                  <a:lnTo>
                    <a:pt x="8640" y="4174"/>
                  </a:lnTo>
                  <a:lnTo>
                    <a:pt x="8595" y="3932"/>
                  </a:lnTo>
                  <a:lnTo>
                    <a:pt x="8572" y="3689"/>
                  </a:lnTo>
                  <a:lnTo>
                    <a:pt x="8528" y="3398"/>
                  </a:lnTo>
                  <a:lnTo>
                    <a:pt x="8505" y="3155"/>
                  </a:lnTo>
                  <a:lnTo>
                    <a:pt x="8422" y="874"/>
                  </a:lnTo>
                  <a:lnTo>
                    <a:pt x="8340" y="0"/>
                  </a:lnTo>
                  <a:lnTo>
                    <a:pt x="8194" y="146"/>
                  </a:lnTo>
                  <a:lnTo>
                    <a:pt x="8085" y="777"/>
                  </a:lnTo>
                  <a:lnTo>
                    <a:pt x="7972" y="1068"/>
                  </a:lnTo>
                  <a:lnTo>
                    <a:pt x="7804" y="2378"/>
                  </a:lnTo>
                  <a:lnTo>
                    <a:pt x="7680" y="3107"/>
                  </a:lnTo>
                  <a:lnTo>
                    <a:pt x="7568" y="3689"/>
                  </a:lnTo>
                  <a:lnTo>
                    <a:pt x="7448" y="4660"/>
                  </a:lnTo>
                  <a:lnTo>
                    <a:pt x="7110" y="4951"/>
                  </a:lnTo>
                  <a:lnTo>
                    <a:pt x="6165" y="4951"/>
                  </a:lnTo>
                  <a:lnTo>
                    <a:pt x="6008" y="4660"/>
                  </a:lnTo>
                  <a:lnTo>
                    <a:pt x="5850" y="4417"/>
                  </a:lnTo>
                  <a:lnTo>
                    <a:pt x="5715" y="4174"/>
                  </a:lnTo>
                  <a:lnTo>
                    <a:pt x="5648" y="4174"/>
                  </a:lnTo>
                  <a:lnTo>
                    <a:pt x="5558" y="3689"/>
                  </a:lnTo>
                  <a:lnTo>
                    <a:pt x="5535" y="3398"/>
                  </a:lnTo>
                  <a:lnTo>
                    <a:pt x="5468" y="3155"/>
                  </a:lnTo>
                  <a:lnTo>
                    <a:pt x="5400" y="2670"/>
                  </a:lnTo>
                  <a:lnTo>
                    <a:pt x="5355" y="2427"/>
                  </a:lnTo>
                  <a:lnTo>
                    <a:pt x="5288" y="2427"/>
                  </a:lnTo>
                  <a:lnTo>
                    <a:pt x="5242" y="2136"/>
                  </a:lnTo>
                  <a:lnTo>
                    <a:pt x="5040" y="2136"/>
                  </a:lnTo>
                  <a:lnTo>
                    <a:pt x="4995" y="2427"/>
                  </a:lnTo>
                  <a:lnTo>
                    <a:pt x="4905" y="2670"/>
                  </a:lnTo>
                  <a:lnTo>
                    <a:pt x="4725" y="3398"/>
                  </a:lnTo>
                  <a:lnTo>
                    <a:pt x="4568" y="4174"/>
                  </a:lnTo>
                  <a:lnTo>
                    <a:pt x="4410" y="4660"/>
                  </a:lnTo>
                  <a:lnTo>
                    <a:pt x="4275" y="5194"/>
                  </a:lnTo>
                  <a:lnTo>
                    <a:pt x="4118" y="5679"/>
                  </a:lnTo>
                  <a:lnTo>
                    <a:pt x="3982" y="6213"/>
                  </a:lnTo>
                  <a:lnTo>
                    <a:pt x="3825" y="6456"/>
                  </a:lnTo>
                  <a:lnTo>
                    <a:pt x="3555" y="6941"/>
                  </a:lnTo>
                  <a:lnTo>
                    <a:pt x="3308" y="7232"/>
                  </a:lnTo>
                  <a:lnTo>
                    <a:pt x="3082" y="7232"/>
                  </a:lnTo>
                  <a:lnTo>
                    <a:pt x="2858" y="6941"/>
                  </a:lnTo>
                  <a:lnTo>
                    <a:pt x="2655" y="6698"/>
                  </a:lnTo>
                  <a:lnTo>
                    <a:pt x="2452" y="6213"/>
                  </a:lnTo>
                  <a:lnTo>
                    <a:pt x="2295" y="5679"/>
                  </a:lnTo>
                  <a:lnTo>
                    <a:pt x="2138" y="5194"/>
                  </a:lnTo>
                  <a:lnTo>
                    <a:pt x="2002" y="4660"/>
                  </a:lnTo>
                  <a:lnTo>
                    <a:pt x="1890" y="4174"/>
                  </a:lnTo>
                  <a:lnTo>
                    <a:pt x="1800" y="3689"/>
                  </a:lnTo>
                  <a:lnTo>
                    <a:pt x="1732" y="3155"/>
                  </a:lnTo>
                  <a:lnTo>
                    <a:pt x="1665" y="2670"/>
                  </a:lnTo>
                  <a:lnTo>
                    <a:pt x="1598" y="2136"/>
                  </a:lnTo>
                  <a:lnTo>
                    <a:pt x="1530" y="1650"/>
                  </a:lnTo>
                  <a:lnTo>
                    <a:pt x="1440" y="1650"/>
                  </a:lnTo>
                  <a:lnTo>
                    <a:pt x="1395" y="2136"/>
                  </a:lnTo>
                  <a:lnTo>
                    <a:pt x="1350" y="2670"/>
                  </a:lnTo>
                  <a:lnTo>
                    <a:pt x="1282" y="3398"/>
                  </a:lnTo>
                  <a:lnTo>
                    <a:pt x="1260" y="3689"/>
                  </a:lnTo>
                  <a:lnTo>
                    <a:pt x="1215" y="4174"/>
                  </a:lnTo>
                  <a:lnTo>
                    <a:pt x="1080" y="4660"/>
                  </a:lnTo>
                  <a:lnTo>
                    <a:pt x="990" y="4951"/>
                  </a:lnTo>
                  <a:lnTo>
                    <a:pt x="810" y="5436"/>
                  </a:lnTo>
                  <a:lnTo>
                    <a:pt x="720" y="5436"/>
                  </a:lnTo>
                  <a:lnTo>
                    <a:pt x="630" y="5679"/>
                  </a:lnTo>
                  <a:lnTo>
                    <a:pt x="450" y="5679"/>
                  </a:lnTo>
                  <a:lnTo>
                    <a:pt x="338" y="5436"/>
                  </a:lnTo>
                  <a:lnTo>
                    <a:pt x="248" y="5436"/>
                  </a:lnTo>
                  <a:lnTo>
                    <a:pt x="158" y="5194"/>
                  </a:lnTo>
                  <a:lnTo>
                    <a:pt x="90" y="4951"/>
                  </a:lnTo>
                  <a:lnTo>
                    <a:pt x="0" y="4660"/>
                  </a:lnTo>
                  <a:lnTo>
                    <a:pt x="0" y="21600"/>
                  </a:lnTo>
                  <a:lnTo>
                    <a:pt x="21600" y="21600"/>
                  </a:lnTo>
                </a:path>
              </a:pathLst>
            </a:custGeom>
            <a:solidFill>
              <a:srgbClr val="000000">
                <a:alpha val="50000"/>
              </a:srgbClr>
            </a:solidFill>
            <a:ln w="12700" cap="flat">
              <a:noFill/>
              <a:miter lim="400000"/>
            </a:ln>
            <a:effectLst/>
          </p:spPr>
          <p:txBody>
            <a:bodyPr wrap="square" lIns="45719" tIns="45719" rIns="45719" bIns="45719" numCol="1" anchor="t">
              <a:noAutofit/>
            </a:bodyPr>
            <a:lstStyle/>
            <a:p>
              <a:pPr defTabSz="912151">
                <a:defRPr>
                  <a:solidFill>
                    <a:srgbClr val="FFFFFF"/>
                  </a:solidFill>
                  <a:latin typeface="Tahoma"/>
                  <a:ea typeface="Tahoma"/>
                  <a:cs typeface="Tahoma"/>
                  <a:sym typeface="Tahoma"/>
                </a:defRPr>
              </a:pPr>
            </a:p>
          </p:txBody>
        </p:sp>
        <p:sp>
          <p:nvSpPr>
            <p:cNvPr id="5066" name="Shape 472"/>
            <p:cNvSpPr/>
            <p:nvPr/>
          </p:nvSpPr>
          <p:spPr>
            <a:xfrm>
              <a:off x="2" y="6138862"/>
              <a:ext cx="9159879" cy="276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83" y="2979"/>
                  </a:moveTo>
                  <a:lnTo>
                    <a:pt x="19193" y="3228"/>
                  </a:lnTo>
                  <a:lnTo>
                    <a:pt x="19024" y="3724"/>
                  </a:lnTo>
                  <a:lnTo>
                    <a:pt x="18901" y="4717"/>
                  </a:lnTo>
                  <a:lnTo>
                    <a:pt x="18557" y="10428"/>
                  </a:lnTo>
                  <a:lnTo>
                    <a:pt x="18444" y="12662"/>
                  </a:lnTo>
                  <a:lnTo>
                    <a:pt x="18309" y="14152"/>
                  </a:lnTo>
                  <a:lnTo>
                    <a:pt x="17973" y="16386"/>
                  </a:lnTo>
                  <a:lnTo>
                    <a:pt x="17774" y="16386"/>
                  </a:lnTo>
                  <a:lnTo>
                    <a:pt x="17684" y="15641"/>
                  </a:lnTo>
                  <a:lnTo>
                    <a:pt x="17617" y="14897"/>
                  </a:lnTo>
                  <a:lnTo>
                    <a:pt x="17527" y="14152"/>
                  </a:lnTo>
                  <a:lnTo>
                    <a:pt x="17482" y="13407"/>
                  </a:lnTo>
                  <a:lnTo>
                    <a:pt x="17415" y="12662"/>
                  </a:lnTo>
                  <a:lnTo>
                    <a:pt x="17370" y="11917"/>
                  </a:lnTo>
                  <a:lnTo>
                    <a:pt x="17347" y="10428"/>
                  </a:lnTo>
                  <a:lnTo>
                    <a:pt x="17325" y="9683"/>
                  </a:lnTo>
                  <a:lnTo>
                    <a:pt x="17280" y="6703"/>
                  </a:lnTo>
                  <a:lnTo>
                    <a:pt x="17213" y="4469"/>
                  </a:lnTo>
                  <a:lnTo>
                    <a:pt x="17078" y="2234"/>
                  </a:lnTo>
                  <a:lnTo>
                    <a:pt x="16943" y="2234"/>
                  </a:lnTo>
                  <a:lnTo>
                    <a:pt x="16763" y="3724"/>
                  </a:lnTo>
                  <a:lnTo>
                    <a:pt x="16655" y="4469"/>
                  </a:lnTo>
                  <a:lnTo>
                    <a:pt x="16543" y="5959"/>
                  </a:lnTo>
                  <a:lnTo>
                    <a:pt x="16408" y="7448"/>
                  </a:lnTo>
                  <a:lnTo>
                    <a:pt x="16251" y="8938"/>
                  </a:lnTo>
                  <a:lnTo>
                    <a:pt x="16048" y="11172"/>
                  </a:lnTo>
                  <a:lnTo>
                    <a:pt x="15869" y="11917"/>
                  </a:lnTo>
                  <a:lnTo>
                    <a:pt x="15670" y="13407"/>
                  </a:lnTo>
                  <a:lnTo>
                    <a:pt x="15266" y="14897"/>
                  </a:lnTo>
                  <a:lnTo>
                    <a:pt x="14281" y="14897"/>
                  </a:lnTo>
                  <a:lnTo>
                    <a:pt x="14102" y="14152"/>
                  </a:lnTo>
                  <a:lnTo>
                    <a:pt x="13967" y="13407"/>
                  </a:lnTo>
                  <a:lnTo>
                    <a:pt x="13810" y="11917"/>
                  </a:lnTo>
                  <a:lnTo>
                    <a:pt x="13697" y="11172"/>
                  </a:lnTo>
                  <a:lnTo>
                    <a:pt x="13608" y="9683"/>
                  </a:lnTo>
                  <a:lnTo>
                    <a:pt x="13540" y="8938"/>
                  </a:lnTo>
                  <a:lnTo>
                    <a:pt x="13477" y="7448"/>
                  </a:lnTo>
                  <a:lnTo>
                    <a:pt x="13409" y="7448"/>
                  </a:lnTo>
                  <a:lnTo>
                    <a:pt x="13342" y="6703"/>
                  </a:lnTo>
                  <a:lnTo>
                    <a:pt x="13230" y="6703"/>
                  </a:lnTo>
                  <a:lnTo>
                    <a:pt x="13185" y="7448"/>
                  </a:lnTo>
                  <a:lnTo>
                    <a:pt x="13140" y="7448"/>
                  </a:lnTo>
                  <a:lnTo>
                    <a:pt x="13095" y="8193"/>
                  </a:lnTo>
                  <a:lnTo>
                    <a:pt x="13050" y="8193"/>
                  </a:lnTo>
                  <a:lnTo>
                    <a:pt x="13005" y="9683"/>
                  </a:lnTo>
                  <a:lnTo>
                    <a:pt x="12960" y="10428"/>
                  </a:lnTo>
                  <a:lnTo>
                    <a:pt x="12938" y="10428"/>
                  </a:lnTo>
                  <a:lnTo>
                    <a:pt x="12825" y="11172"/>
                  </a:lnTo>
                  <a:lnTo>
                    <a:pt x="12488" y="11917"/>
                  </a:lnTo>
                  <a:lnTo>
                    <a:pt x="11998" y="13407"/>
                  </a:lnTo>
                  <a:lnTo>
                    <a:pt x="11414" y="16386"/>
                  </a:lnTo>
                  <a:lnTo>
                    <a:pt x="11126" y="17876"/>
                  </a:lnTo>
                  <a:lnTo>
                    <a:pt x="10879" y="18621"/>
                  </a:lnTo>
                  <a:lnTo>
                    <a:pt x="10452" y="18621"/>
                  </a:lnTo>
                  <a:lnTo>
                    <a:pt x="10272" y="17131"/>
                  </a:lnTo>
                  <a:lnTo>
                    <a:pt x="10209" y="16386"/>
                  </a:lnTo>
                  <a:lnTo>
                    <a:pt x="10141" y="15641"/>
                  </a:lnTo>
                  <a:lnTo>
                    <a:pt x="10119" y="11917"/>
                  </a:lnTo>
                  <a:lnTo>
                    <a:pt x="10119" y="9683"/>
                  </a:lnTo>
                  <a:lnTo>
                    <a:pt x="10141" y="5214"/>
                  </a:lnTo>
                  <a:lnTo>
                    <a:pt x="10096" y="4469"/>
                  </a:lnTo>
                  <a:lnTo>
                    <a:pt x="10006" y="5214"/>
                  </a:lnTo>
                  <a:lnTo>
                    <a:pt x="9961" y="7448"/>
                  </a:lnTo>
                  <a:lnTo>
                    <a:pt x="9894" y="8938"/>
                  </a:lnTo>
                  <a:lnTo>
                    <a:pt x="9804" y="11172"/>
                  </a:lnTo>
                  <a:lnTo>
                    <a:pt x="9714" y="12662"/>
                  </a:lnTo>
                  <a:lnTo>
                    <a:pt x="9580" y="14152"/>
                  </a:lnTo>
                  <a:lnTo>
                    <a:pt x="9512" y="14152"/>
                  </a:lnTo>
                  <a:lnTo>
                    <a:pt x="9288" y="15641"/>
                  </a:lnTo>
                  <a:lnTo>
                    <a:pt x="9157" y="15641"/>
                  </a:lnTo>
                  <a:lnTo>
                    <a:pt x="9044" y="16386"/>
                  </a:lnTo>
                  <a:lnTo>
                    <a:pt x="8910" y="15641"/>
                  </a:lnTo>
                  <a:lnTo>
                    <a:pt x="8797" y="14897"/>
                  </a:lnTo>
                  <a:lnTo>
                    <a:pt x="8707" y="13407"/>
                  </a:lnTo>
                  <a:lnTo>
                    <a:pt x="8640" y="12662"/>
                  </a:lnTo>
                  <a:lnTo>
                    <a:pt x="8595" y="11917"/>
                  </a:lnTo>
                  <a:lnTo>
                    <a:pt x="8573" y="11172"/>
                  </a:lnTo>
                  <a:lnTo>
                    <a:pt x="8528" y="10428"/>
                  </a:lnTo>
                  <a:lnTo>
                    <a:pt x="8505" y="9683"/>
                  </a:lnTo>
                  <a:lnTo>
                    <a:pt x="8423" y="7076"/>
                  </a:lnTo>
                  <a:lnTo>
                    <a:pt x="8397" y="4345"/>
                  </a:lnTo>
                  <a:lnTo>
                    <a:pt x="8341" y="2234"/>
                  </a:lnTo>
                  <a:lnTo>
                    <a:pt x="8266" y="2234"/>
                  </a:lnTo>
                  <a:lnTo>
                    <a:pt x="8131" y="2979"/>
                  </a:lnTo>
                  <a:lnTo>
                    <a:pt x="8052" y="4469"/>
                  </a:lnTo>
                  <a:lnTo>
                    <a:pt x="7962" y="6331"/>
                  </a:lnTo>
                  <a:lnTo>
                    <a:pt x="7850" y="7448"/>
                  </a:lnTo>
                  <a:lnTo>
                    <a:pt x="7760" y="8938"/>
                  </a:lnTo>
                  <a:lnTo>
                    <a:pt x="7659" y="10800"/>
                  </a:lnTo>
                  <a:lnTo>
                    <a:pt x="7513" y="12662"/>
                  </a:lnTo>
                  <a:lnTo>
                    <a:pt x="7401" y="14152"/>
                  </a:lnTo>
                  <a:lnTo>
                    <a:pt x="7289" y="14897"/>
                  </a:lnTo>
                  <a:lnTo>
                    <a:pt x="6154" y="14897"/>
                  </a:lnTo>
                  <a:lnTo>
                    <a:pt x="5997" y="14152"/>
                  </a:lnTo>
                  <a:lnTo>
                    <a:pt x="5844" y="13407"/>
                  </a:lnTo>
                  <a:lnTo>
                    <a:pt x="5709" y="12662"/>
                  </a:lnTo>
                  <a:lnTo>
                    <a:pt x="5641" y="12662"/>
                  </a:lnTo>
                  <a:lnTo>
                    <a:pt x="5552" y="11172"/>
                  </a:lnTo>
                  <a:lnTo>
                    <a:pt x="5529" y="10428"/>
                  </a:lnTo>
                  <a:lnTo>
                    <a:pt x="5462" y="9683"/>
                  </a:lnTo>
                  <a:lnTo>
                    <a:pt x="5394" y="8193"/>
                  </a:lnTo>
                  <a:lnTo>
                    <a:pt x="5349" y="7448"/>
                  </a:lnTo>
                  <a:lnTo>
                    <a:pt x="5282" y="7448"/>
                  </a:lnTo>
                  <a:lnTo>
                    <a:pt x="5237" y="6703"/>
                  </a:lnTo>
                  <a:lnTo>
                    <a:pt x="5035" y="6703"/>
                  </a:lnTo>
                  <a:lnTo>
                    <a:pt x="4990" y="7448"/>
                  </a:lnTo>
                  <a:lnTo>
                    <a:pt x="4900" y="8193"/>
                  </a:lnTo>
                  <a:lnTo>
                    <a:pt x="4724" y="10428"/>
                  </a:lnTo>
                  <a:lnTo>
                    <a:pt x="4567" y="12662"/>
                  </a:lnTo>
                  <a:lnTo>
                    <a:pt x="4410" y="14152"/>
                  </a:lnTo>
                  <a:lnTo>
                    <a:pt x="4275" y="15641"/>
                  </a:lnTo>
                  <a:lnTo>
                    <a:pt x="3961" y="18621"/>
                  </a:lnTo>
                  <a:lnTo>
                    <a:pt x="3803" y="19366"/>
                  </a:lnTo>
                  <a:lnTo>
                    <a:pt x="3538" y="20855"/>
                  </a:lnTo>
                  <a:lnTo>
                    <a:pt x="3291" y="21600"/>
                  </a:lnTo>
                  <a:lnTo>
                    <a:pt x="3066" y="21600"/>
                  </a:lnTo>
                  <a:lnTo>
                    <a:pt x="2841" y="20855"/>
                  </a:lnTo>
                  <a:lnTo>
                    <a:pt x="2643" y="20110"/>
                  </a:lnTo>
                  <a:lnTo>
                    <a:pt x="2441" y="18621"/>
                  </a:lnTo>
                  <a:lnTo>
                    <a:pt x="2126" y="15641"/>
                  </a:lnTo>
                  <a:lnTo>
                    <a:pt x="1992" y="14152"/>
                  </a:lnTo>
                  <a:lnTo>
                    <a:pt x="1879" y="12662"/>
                  </a:lnTo>
                  <a:lnTo>
                    <a:pt x="1789" y="11172"/>
                  </a:lnTo>
                  <a:lnTo>
                    <a:pt x="1655" y="8193"/>
                  </a:lnTo>
                  <a:lnTo>
                    <a:pt x="1591" y="6703"/>
                  </a:lnTo>
                  <a:lnTo>
                    <a:pt x="1524" y="5214"/>
                  </a:lnTo>
                  <a:lnTo>
                    <a:pt x="1434" y="5214"/>
                  </a:lnTo>
                  <a:lnTo>
                    <a:pt x="1209" y="12662"/>
                  </a:lnTo>
                  <a:lnTo>
                    <a:pt x="1074" y="14152"/>
                  </a:lnTo>
                  <a:lnTo>
                    <a:pt x="805" y="16386"/>
                  </a:lnTo>
                  <a:lnTo>
                    <a:pt x="715" y="16386"/>
                  </a:lnTo>
                  <a:lnTo>
                    <a:pt x="625" y="17131"/>
                  </a:lnTo>
                  <a:lnTo>
                    <a:pt x="449" y="17131"/>
                  </a:lnTo>
                  <a:lnTo>
                    <a:pt x="337" y="16386"/>
                  </a:lnTo>
                  <a:lnTo>
                    <a:pt x="247" y="16386"/>
                  </a:lnTo>
                  <a:lnTo>
                    <a:pt x="157" y="15641"/>
                  </a:lnTo>
                  <a:lnTo>
                    <a:pt x="90" y="14897"/>
                  </a:lnTo>
                  <a:lnTo>
                    <a:pt x="0" y="14152"/>
                  </a:lnTo>
                  <a:lnTo>
                    <a:pt x="0" y="11917"/>
                  </a:lnTo>
                  <a:lnTo>
                    <a:pt x="90" y="12662"/>
                  </a:lnTo>
                  <a:lnTo>
                    <a:pt x="157" y="13407"/>
                  </a:lnTo>
                  <a:lnTo>
                    <a:pt x="247" y="14152"/>
                  </a:lnTo>
                  <a:lnTo>
                    <a:pt x="337" y="14152"/>
                  </a:lnTo>
                  <a:lnTo>
                    <a:pt x="449" y="14897"/>
                  </a:lnTo>
                  <a:lnTo>
                    <a:pt x="625" y="14897"/>
                  </a:lnTo>
                  <a:lnTo>
                    <a:pt x="715" y="14152"/>
                  </a:lnTo>
                  <a:lnTo>
                    <a:pt x="805" y="14152"/>
                  </a:lnTo>
                  <a:lnTo>
                    <a:pt x="1074" y="11917"/>
                  </a:lnTo>
                  <a:lnTo>
                    <a:pt x="1209" y="10428"/>
                  </a:lnTo>
                  <a:lnTo>
                    <a:pt x="1434" y="2979"/>
                  </a:lnTo>
                  <a:lnTo>
                    <a:pt x="1524" y="2979"/>
                  </a:lnTo>
                  <a:lnTo>
                    <a:pt x="1591" y="4469"/>
                  </a:lnTo>
                  <a:lnTo>
                    <a:pt x="1655" y="5959"/>
                  </a:lnTo>
                  <a:lnTo>
                    <a:pt x="1789" y="8938"/>
                  </a:lnTo>
                  <a:lnTo>
                    <a:pt x="1879" y="10428"/>
                  </a:lnTo>
                  <a:lnTo>
                    <a:pt x="1992" y="11917"/>
                  </a:lnTo>
                  <a:lnTo>
                    <a:pt x="2126" y="13407"/>
                  </a:lnTo>
                  <a:lnTo>
                    <a:pt x="2441" y="16386"/>
                  </a:lnTo>
                  <a:lnTo>
                    <a:pt x="2643" y="17876"/>
                  </a:lnTo>
                  <a:lnTo>
                    <a:pt x="2841" y="18621"/>
                  </a:lnTo>
                  <a:lnTo>
                    <a:pt x="3066" y="19366"/>
                  </a:lnTo>
                  <a:lnTo>
                    <a:pt x="3291" y="19366"/>
                  </a:lnTo>
                  <a:lnTo>
                    <a:pt x="3538" y="18621"/>
                  </a:lnTo>
                  <a:lnTo>
                    <a:pt x="3803" y="17131"/>
                  </a:lnTo>
                  <a:lnTo>
                    <a:pt x="3961" y="16386"/>
                  </a:lnTo>
                  <a:lnTo>
                    <a:pt x="4275" y="13407"/>
                  </a:lnTo>
                  <a:lnTo>
                    <a:pt x="4410" y="11917"/>
                  </a:lnTo>
                  <a:lnTo>
                    <a:pt x="4567" y="10428"/>
                  </a:lnTo>
                  <a:lnTo>
                    <a:pt x="4724" y="8193"/>
                  </a:lnTo>
                  <a:lnTo>
                    <a:pt x="4900" y="5959"/>
                  </a:lnTo>
                  <a:lnTo>
                    <a:pt x="4990" y="5214"/>
                  </a:lnTo>
                  <a:lnTo>
                    <a:pt x="5035" y="4469"/>
                  </a:lnTo>
                  <a:lnTo>
                    <a:pt x="5237" y="4469"/>
                  </a:lnTo>
                  <a:lnTo>
                    <a:pt x="5282" y="5214"/>
                  </a:lnTo>
                  <a:lnTo>
                    <a:pt x="5349" y="5214"/>
                  </a:lnTo>
                  <a:lnTo>
                    <a:pt x="5394" y="5959"/>
                  </a:lnTo>
                  <a:lnTo>
                    <a:pt x="5462" y="7448"/>
                  </a:lnTo>
                  <a:lnTo>
                    <a:pt x="5529" y="8193"/>
                  </a:lnTo>
                  <a:lnTo>
                    <a:pt x="5552" y="8938"/>
                  </a:lnTo>
                  <a:lnTo>
                    <a:pt x="5641" y="10428"/>
                  </a:lnTo>
                  <a:lnTo>
                    <a:pt x="5709" y="10428"/>
                  </a:lnTo>
                  <a:lnTo>
                    <a:pt x="5844" y="11172"/>
                  </a:lnTo>
                  <a:lnTo>
                    <a:pt x="5997" y="11917"/>
                  </a:lnTo>
                  <a:lnTo>
                    <a:pt x="6154" y="12662"/>
                  </a:lnTo>
                  <a:lnTo>
                    <a:pt x="7255" y="12662"/>
                  </a:lnTo>
                  <a:lnTo>
                    <a:pt x="7378" y="11917"/>
                  </a:lnTo>
                  <a:lnTo>
                    <a:pt x="7558" y="9559"/>
                  </a:lnTo>
                  <a:lnTo>
                    <a:pt x="7723" y="7076"/>
                  </a:lnTo>
                  <a:lnTo>
                    <a:pt x="7903" y="4717"/>
                  </a:lnTo>
                  <a:lnTo>
                    <a:pt x="8030" y="2234"/>
                  </a:lnTo>
                  <a:lnTo>
                    <a:pt x="8131" y="1117"/>
                  </a:lnTo>
                  <a:lnTo>
                    <a:pt x="8243" y="0"/>
                  </a:lnTo>
                  <a:lnTo>
                    <a:pt x="8367" y="372"/>
                  </a:lnTo>
                  <a:lnTo>
                    <a:pt x="8423" y="2979"/>
                  </a:lnTo>
                  <a:lnTo>
                    <a:pt x="8468" y="6331"/>
                  </a:lnTo>
                  <a:lnTo>
                    <a:pt x="8573" y="8938"/>
                  </a:lnTo>
                  <a:lnTo>
                    <a:pt x="8595" y="9683"/>
                  </a:lnTo>
                  <a:lnTo>
                    <a:pt x="8640" y="10428"/>
                  </a:lnTo>
                  <a:lnTo>
                    <a:pt x="8707" y="11172"/>
                  </a:lnTo>
                  <a:lnTo>
                    <a:pt x="8797" y="12662"/>
                  </a:lnTo>
                  <a:lnTo>
                    <a:pt x="8910" y="13407"/>
                  </a:lnTo>
                  <a:lnTo>
                    <a:pt x="9044" y="14152"/>
                  </a:lnTo>
                  <a:lnTo>
                    <a:pt x="9157" y="13407"/>
                  </a:lnTo>
                  <a:lnTo>
                    <a:pt x="9288" y="13407"/>
                  </a:lnTo>
                  <a:lnTo>
                    <a:pt x="9512" y="11917"/>
                  </a:lnTo>
                  <a:lnTo>
                    <a:pt x="9580" y="11917"/>
                  </a:lnTo>
                  <a:lnTo>
                    <a:pt x="9714" y="10428"/>
                  </a:lnTo>
                  <a:lnTo>
                    <a:pt x="9804" y="8938"/>
                  </a:lnTo>
                  <a:lnTo>
                    <a:pt x="9894" y="6703"/>
                  </a:lnTo>
                  <a:lnTo>
                    <a:pt x="9961" y="5214"/>
                  </a:lnTo>
                  <a:lnTo>
                    <a:pt x="10006" y="2979"/>
                  </a:lnTo>
                  <a:lnTo>
                    <a:pt x="10096" y="2234"/>
                  </a:lnTo>
                  <a:lnTo>
                    <a:pt x="10164" y="2979"/>
                  </a:lnTo>
                  <a:lnTo>
                    <a:pt x="10164" y="5959"/>
                  </a:lnTo>
                  <a:lnTo>
                    <a:pt x="10141" y="9683"/>
                  </a:lnTo>
                  <a:lnTo>
                    <a:pt x="10141" y="13407"/>
                  </a:lnTo>
                  <a:lnTo>
                    <a:pt x="10209" y="14152"/>
                  </a:lnTo>
                  <a:lnTo>
                    <a:pt x="10272" y="14897"/>
                  </a:lnTo>
                  <a:lnTo>
                    <a:pt x="10452" y="16386"/>
                  </a:lnTo>
                  <a:lnTo>
                    <a:pt x="10879" y="16386"/>
                  </a:lnTo>
                  <a:lnTo>
                    <a:pt x="11126" y="15641"/>
                  </a:lnTo>
                  <a:lnTo>
                    <a:pt x="11414" y="14152"/>
                  </a:lnTo>
                  <a:lnTo>
                    <a:pt x="11998" y="11172"/>
                  </a:lnTo>
                  <a:lnTo>
                    <a:pt x="12488" y="9683"/>
                  </a:lnTo>
                  <a:lnTo>
                    <a:pt x="12825" y="8938"/>
                  </a:lnTo>
                  <a:lnTo>
                    <a:pt x="12938" y="8193"/>
                  </a:lnTo>
                  <a:lnTo>
                    <a:pt x="12960" y="8193"/>
                  </a:lnTo>
                  <a:lnTo>
                    <a:pt x="13005" y="7448"/>
                  </a:lnTo>
                  <a:lnTo>
                    <a:pt x="13050" y="5959"/>
                  </a:lnTo>
                  <a:lnTo>
                    <a:pt x="13095" y="5959"/>
                  </a:lnTo>
                  <a:lnTo>
                    <a:pt x="13140" y="5214"/>
                  </a:lnTo>
                  <a:lnTo>
                    <a:pt x="13185" y="5214"/>
                  </a:lnTo>
                  <a:lnTo>
                    <a:pt x="13230" y="4469"/>
                  </a:lnTo>
                  <a:lnTo>
                    <a:pt x="13342" y="4469"/>
                  </a:lnTo>
                  <a:lnTo>
                    <a:pt x="13409" y="5214"/>
                  </a:lnTo>
                  <a:lnTo>
                    <a:pt x="13477" y="5214"/>
                  </a:lnTo>
                  <a:lnTo>
                    <a:pt x="13540" y="6703"/>
                  </a:lnTo>
                  <a:lnTo>
                    <a:pt x="13608" y="7448"/>
                  </a:lnTo>
                  <a:lnTo>
                    <a:pt x="13697" y="8938"/>
                  </a:lnTo>
                  <a:lnTo>
                    <a:pt x="13810" y="9683"/>
                  </a:lnTo>
                  <a:lnTo>
                    <a:pt x="13967" y="11172"/>
                  </a:lnTo>
                  <a:lnTo>
                    <a:pt x="14102" y="11917"/>
                  </a:lnTo>
                  <a:lnTo>
                    <a:pt x="14281" y="12662"/>
                  </a:lnTo>
                  <a:lnTo>
                    <a:pt x="15266" y="12662"/>
                  </a:lnTo>
                  <a:lnTo>
                    <a:pt x="15670" y="11172"/>
                  </a:lnTo>
                  <a:lnTo>
                    <a:pt x="15869" y="9683"/>
                  </a:lnTo>
                  <a:lnTo>
                    <a:pt x="16048" y="8938"/>
                  </a:lnTo>
                  <a:lnTo>
                    <a:pt x="16251" y="6703"/>
                  </a:lnTo>
                  <a:lnTo>
                    <a:pt x="16408" y="5214"/>
                  </a:lnTo>
                  <a:lnTo>
                    <a:pt x="16543" y="3724"/>
                  </a:lnTo>
                  <a:lnTo>
                    <a:pt x="16655" y="2234"/>
                  </a:lnTo>
                  <a:lnTo>
                    <a:pt x="16763" y="1490"/>
                  </a:lnTo>
                  <a:lnTo>
                    <a:pt x="16943" y="0"/>
                  </a:lnTo>
                  <a:lnTo>
                    <a:pt x="17078" y="0"/>
                  </a:lnTo>
                  <a:lnTo>
                    <a:pt x="17213" y="2234"/>
                  </a:lnTo>
                  <a:lnTo>
                    <a:pt x="17280" y="4469"/>
                  </a:lnTo>
                  <a:lnTo>
                    <a:pt x="17325" y="7448"/>
                  </a:lnTo>
                  <a:lnTo>
                    <a:pt x="17347" y="8193"/>
                  </a:lnTo>
                  <a:lnTo>
                    <a:pt x="17370" y="9683"/>
                  </a:lnTo>
                  <a:lnTo>
                    <a:pt x="17415" y="10428"/>
                  </a:lnTo>
                  <a:lnTo>
                    <a:pt x="17482" y="11172"/>
                  </a:lnTo>
                  <a:lnTo>
                    <a:pt x="17527" y="11917"/>
                  </a:lnTo>
                  <a:lnTo>
                    <a:pt x="17617" y="12662"/>
                  </a:lnTo>
                  <a:lnTo>
                    <a:pt x="17684" y="13407"/>
                  </a:lnTo>
                  <a:lnTo>
                    <a:pt x="17774" y="14152"/>
                  </a:lnTo>
                  <a:lnTo>
                    <a:pt x="17973" y="14152"/>
                  </a:lnTo>
                  <a:lnTo>
                    <a:pt x="18309" y="11917"/>
                  </a:lnTo>
                  <a:lnTo>
                    <a:pt x="18444" y="10428"/>
                  </a:lnTo>
                  <a:lnTo>
                    <a:pt x="18557" y="8193"/>
                  </a:lnTo>
                  <a:lnTo>
                    <a:pt x="18826" y="3724"/>
                  </a:lnTo>
                  <a:lnTo>
                    <a:pt x="18946" y="2979"/>
                  </a:lnTo>
                  <a:lnTo>
                    <a:pt x="19058" y="2110"/>
                  </a:lnTo>
                  <a:lnTo>
                    <a:pt x="19159" y="1738"/>
                  </a:lnTo>
                  <a:lnTo>
                    <a:pt x="19260" y="1117"/>
                  </a:lnTo>
                  <a:lnTo>
                    <a:pt x="19373" y="1117"/>
                  </a:lnTo>
                  <a:lnTo>
                    <a:pt x="19462" y="993"/>
                  </a:lnTo>
                  <a:lnTo>
                    <a:pt x="19537" y="1117"/>
                  </a:lnTo>
                  <a:lnTo>
                    <a:pt x="19608" y="1117"/>
                  </a:lnTo>
                  <a:lnTo>
                    <a:pt x="19683" y="1366"/>
                  </a:lnTo>
                  <a:lnTo>
                    <a:pt x="19766" y="1117"/>
                  </a:lnTo>
                  <a:lnTo>
                    <a:pt x="19856" y="1366"/>
                  </a:lnTo>
                  <a:lnTo>
                    <a:pt x="19942" y="993"/>
                  </a:lnTo>
                  <a:lnTo>
                    <a:pt x="20031" y="993"/>
                  </a:lnTo>
                  <a:lnTo>
                    <a:pt x="20177" y="1117"/>
                  </a:lnTo>
                  <a:lnTo>
                    <a:pt x="20346" y="2979"/>
                  </a:lnTo>
                  <a:lnTo>
                    <a:pt x="20391" y="3724"/>
                  </a:lnTo>
                  <a:lnTo>
                    <a:pt x="20413" y="4469"/>
                  </a:lnTo>
                  <a:lnTo>
                    <a:pt x="20413" y="5214"/>
                  </a:lnTo>
                  <a:lnTo>
                    <a:pt x="20436" y="5959"/>
                  </a:lnTo>
                  <a:lnTo>
                    <a:pt x="20436" y="8193"/>
                  </a:lnTo>
                  <a:lnTo>
                    <a:pt x="20458" y="8193"/>
                  </a:lnTo>
                  <a:lnTo>
                    <a:pt x="20458" y="8938"/>
                  </a:lnTo>
                  <a:lnTo>
                    <a:pt x="20503" y="8938"/>
                  </a:lnTo>
                  <a:lnTo>
                    <a:pt x="20593" y="10428"/>
                  </a:lnTo>
                  <a:lnTo>
                    <a:pt x="20660" y="10428"/>
                  </a:lnTo>
                  <a:lnTo>
                    <a:pt x="20795" y="11172"/>
                  </a:lnTo>
                  <a:lnTo>
                    <a:pt x="21173" y="11172"/>
                  </a:lnTo>
                  <a:lnTo>
                    <a:pt x="21375" y="10428"/>
                  </a:lnTo>
                  <a:lnTo>
                    <a:pt x="21600" y="8938"/>
                  </a:lnTo>
                  <a:lnTo>
                    <a:pt x="21600" y="11172"/>
                  </a:lnTo>
                  <a:lnTo>
                    <a:pt x="21375" y="12662"/>
                  </a:lnTo>
                  <a:lnTo>
                    <a:pt x="21173" y="13407"/>
                  </a:lnTo>
                  <a:lnTo>
                    <a:pt x="20795" y="13407"/>
                  </a:lnTo>
                  <a:lnTo>
                    <a:pt x="20660" y="12662"/>
                  </a:lnTo>
                  <a:lnTo>
                    <a:pt x="20593" y="12662"/>
                  </a:lnTo>
                  <a:lnTo>
                    <a:pt x="20503" y="11172"/>
                  </a:lnTo>
                  <a:lnTo>
                    <a:pt x="20458" y="11172"/>
                  </a:lnTo>
                  <a:lnTo>
                    <a:pt x="20458" y="10428"/>
                  </a:lnTo>
                  <a:lnTo>
                    <a:pt x="20436" y="10428"/>
                  </a:lnTo>
                  <a:lnTo>
                    <a:pt x="20436" y="8193"/>
                  </a:lnTo>
                  <a:lnTo>
                    <a:pt x="20413" y="7448"/>
                  </a:lnTo>
                  <a:lnTo>
                    <a:pt x="20413" y="6703"/>
                  </a:lnTo>
                  <a:lnTo>
                    <a:pt x="20391" y="5959"/>
                  </a:lnTo>
                  <a:lnTo>
                    <a:pt x="20346" y="5214"/>
                  </a:lnTo>
                  <a:lnTo>
                    <a:pt x="20323" y="4469"/>
                  </a:lnTo>
                  <a:lnTo>
                    <a:pt x="20301" y="4469"/>
                  </a:lnTo>
                  <a:lnTo>
                    <a:pt x="20234" y="3724"/>
                  </a:lnTo>
                  <a:lnTo>
                    <a:pt x="20189" y="3724"/>
                  </a:lnTo>
                  <a:lnTo>
                    <a:pt x="20103" y="2855"/>
                  </a:lnTo>
                  <a:lnTo>
                    <a:pt x="20013" y="2979"/>
                  </a:lnTo>
                  <a:lnTo>
                    <a:pt x="19934" y="3352"/>
                  </a:lnTo>
                  <a:lnTo>
                    <a:pt x="19833" y="3600"/>
                  </a:lnTo>
                  <a:lnTo>
                    <a:pt x="19728" y="3600"/>
                  </a:lnTo>
                  <a:lnTo>
                    <a:pt x="19642" y="3228"/>
                  </a:lnTo>
                  <a:lnTo>
                    <a:pt x="19537" y="2979"/>
                  </a:lnTo>
                  <a:lnTo>
                    <a:pt x="19462" y="2607"/>
                  </a:lnTo>
                  <a:lnTo>
                    <a:pt x="19369" y="2979"/>
                  </a:lnTo>
                </a:path>
              </a:pathLst>
            </a:custGeom>
            <a:gradFill flip="none" rotWithShape="1">
              <a:gsLst>
                <a:gs pos="0">
                  <a:srgbClr val="000000"/>
                </a:gs>
                <a:gs pos="50000">
                  <a:srgbClr val="080808"/>
                </a:gs>
                <a:gs pos="100000">
                  <a:srgbClr val="000000"/>
                </a:gs>
              </a:gsLst>
              <a:lin ang="0" scaled="0"/>
            </a:gradFill>
            <a:ln w="12700" cap="flat">
              <a:noFill/>
              <a:miter lim="400000"/>
            </a:ln>
            <a:effectLst/>
          </p:spPr>
          <p:txBody>
            <a:bodyPr wrap="square" lIns="45719" tIns="45719" rIns="45719" bIns="45719" numCol="1" anchor="t">
              <a:noAutofit/>
            </a:bodyPr>
            <a:lstStyle/>
            <a:p>
              <a:pPr defTabSz="912151">
                <a:defRPr>
                  <a:solidFill>
                    <a:srgbClr val="FFFFFF"/>
                  </a:solidFill>
                  <a:latin typeface="Tahoma"/>
                  <a:ea typeface="Tahoma"/>
                  <a:cs typeface="Tahoma"/>
                  <a:sym typeface="Tahoma"/>
                </a:defRPr>
              </a:pPr>
            </a:p>
          </p:txBody>
        </p:sp>
      </p:grpSp>
      <p:sp>
        <p:nvSpPr>
          <p:cNvPr id="5068" name="Title Text"/>
          <p:cNvSpPr txBox="1"/>
          <p:nvPr>
            <p:ph type="title"/>
          </p:nvPr>
        </p:nvSpPr>
        <p:spPr>
          <a:xfrm>
            <a:off x="685800" y="1600200"/>
            <a:ext cx="7772400" cy="1828800"/>
          </a:xfrm>
          <a:prstGeom prst="rect">
            <a:avLst/>
          </a:prstGeom>
        </p:spPr>
        <p:txBody>
          <a:bodyPr lIns="45609" tIns="45609" rIns="45609" bIns="45609"/>
          <a:lstStyle>
            <a:lvl1pPr defTabSz="912151">
              <a:defRPr sz="48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069" name="Body Level One…"/>
          <p:cNvSpPr txBox="1"/>
          <p:nvPr>
            <p:ph type="body" sz="quarter" idx="1"/>
          </p:nvPr>
        </p:nvSpPr>
        <p:spPr>
          <a:xfrm>
            <a:off x="1371600" y="3886200"/>
            <a:ext cx="6400800" cy="1752600"/>
          </a:xfrm>
          <a:prstGeom prst="rect">
            <a:avLst/>
          </a:prstGeom>
        </p:spPr>
        <p:txBody>
          <a:bodyPr lIns="45609" tIns="45609" rIns="45609" bIns="45609"/>
          <a:lstStyle>
            <a:lvl1pPr marL="0" indent="0" algn="ctr" defTabSz="912151">
              <a:buSzTx/>
              <a:buFontTx/>
              <a:buNone/>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1851" indent="-325774" algn="ctr" defTabSz="912151">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16209" indent="-304053" algn="ctr" defTabSz="912151">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33092" indent="-364850" algn="ctr" defTabSz="912151">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89176" indent="-364850" algn="ctr" defTabSz="912151">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070" name="Slide Number"/>
          <p:cNvSpPr txBox="1"/>
          <p:nvPr>
            <p:ph type="sldNum" sz="quarter" idx="2"/>
          </p:nvPr>
        </p:nvSpPr>
        <p:spPr>
          <a:xfrm>
            <a:off x="8444226" y="6243639"/>
            <a:ext cx="242577" cy="243619"/>
          </a:xfrm>
          <a:prstGeom prst="rect">
            <a:avLst/>
          </a:prstGeom>
        </p:spPr>
        <p:txBody>
          <a:bodyPr lIns="45609" tIns="45609" rIns="45609" bIns="45609" anchor="t"/>
          <a:lstStyle>
            <a:lvl1pPr defTabSz="912151">
              <a:spcBef>
                <a:spcPts val="1400"/>
              </a:spcBef>
              <a:defRPr sz="1000">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7_Title and Content">
    <p:bg>
      <p:bgPr>
        <a:solidFill>
          <a:srgbClr val="800000"/>
        </a:solidFill>
      </p:bgPr>
    </p:bg>
    <p:spTree>
      <p:nvGrpSpPr>
        <p:cNvPr id="1" name=""/>
        <p:cNvGrpSpPr/>
        <p:nvPr/>
      </p:nvGrpSpPr>
      <p:grpSpPr>
        <a:xfrm>
          <a:off x="0" y="0"/>
          <a:ext cx="0" cy="0"/>
          <a:chOff x="0" y="0"/>
          <a:chExt cx="0" cy="0"/>
        </a:xfrm>
      </p:grpSpPr>
      <p:sp>
        <p:nvSpPr>
          <p:cNvPr id="5077" name="Title Text"/>
          <p:cNvSpPr txBox="1"/>
          <p:nvPr>
            <p:ph type="title"/>
          </p:nvPr>
        </p:nvSpPr>
        <p:spPr>
          <a:xfrm>
            <a:off x="457200" y="277813"/>
            <a:ext cx="8229600" cy="1139826"/>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078" name="Body Level One…"/>
          <p:cNvSpPr txBox="1"/>
          <p:nvPr>
            <p:ph type="body" idx="1"/>
          </p:nvPr>
        </p:nvSpPr>
        <p:spPr>
          <a:xfrm>
            <a:off x="457200" y="1600200"/>
            <a:ext cx="7848600" cy="4530727"/>
          </a:xfrm>
          <a:prstGeom prst="rect">
            <a:avLst/>
          </a:prstGeom>
        </p:spPr>
        <p:txBody>
          <a:bodyPr lIns="45609" tIns="45609" rIns="45609" bIns="45609"/>
          <a:lstStyle>
            <a:lvl1pPr marL="342068" indent="-342068"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1851" indent="-325774"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16209" indent="-304053"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33092"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89176"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079"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bg>
      <p:bgPr>
        <a:solidFill>
          <a:srgbClr val="800000"/>
        </a:solidFill>
      </p:bgPr>
    </p:bg>
    <p:spTree>
      <p:nvGrpSpPr>
        <p:cNvPr id="1" name=""/>
        <p:cNvGrpSpPr/>
        <p:nvPr/>
      </p:nvGrpSpPr>
      <p:grpSpPr>
        <a:xfrm>
          <a:off x="0" y="0"/>
          <a:ext cx="0" cy="0"/>
          <a:chOff x="0" y="0"/>
          <a:chExt cx="0" cy="0"/>
        </a:xfrm>
      </p:grpSpPr>
      <p:sp>
        <p:nvSpPr>
          <p:cNvPr id="5086" name="Title Text"/>
          <p:cNvSpPr txBox="1"/>
          <p:nvPr>
            <p:ph type="title"/>
          </p:nvPr>
        </p:nvSpPr>
        <p:spPr>
          <a:xfrm>
            <a:off x="457200" y="277813"/>
            <a:ext cx="8229600" cy="1139826"/>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087" name="Body Level One…"/>
          <p:cNvSpPr txBox="1"/>
          <p:nvPr>
            <p:ph type="body" idx="1"/>
          </p:nvPr>
        </p:nvSpPr>
        <p:spPr>
          <a:xfrm>
            <a:off x="457200" y="1600200"/>
            <a:ext cx="7848600" cy="4530727"/>
          </a:xfrm>
          <a:prstGeom prst="rect">
            <a:avLst/>
          </a:prstGeom>
        </p:spPr>
        <p:txBody>
          <a:bodyPr lIns="45609" tIns="45609" rIns="45609" bIns="45609"/>
          <a:lstStyle>
            <a:lvl1pPr marL="342068" indent="-342068"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1851" indent="-325774"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16209" indent="-304053"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33092"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89176"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088"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Section Header">
    <p:bg>
      <p:bgPr>
        <a:solidFill>
          <a:srgbClr val="800000"/>
        </a:solidFill>
      </p:bgPr>
    </p:bg>
    <p:spTree>
      <p:nvGrpSpPr>
        <p:cNvPr id="1" name=""/>
        <p:cNvGrpSpPr/>
        <p:nvPr/>
      </p:nvGrpSpPr>
      <p:grpSpPr>
        <a:xfrm>
          <a:off x="0" y="0"/>
          <a:ext cx="0" cy="0"/>
          <a:chOff x="0" y="0"/>
          <a:chExt cx="0" cy="0"/>
        </a:xfrm>
      </p:grpSpPr>
      <p:sp>
        <p:nvSpPr>
          <p:cNvPr id="5095" name="Title Text"/>
          <p:cNvSpPr txBox="1"/>
          <p:nvPr>
            <p:ph type="title"/>
          </p:nvPr>
        </p:nvSpPr>
        <p:spPr>
          <a:xfrm>
            <a:off x="722359" y="4406948"/>
            <a:ext cx="7772403" cy="1362077"/>
          </a:xfrm>
          <a:prstGeom prst="rect">
            <a:avLst/>
          </a:prstGeom>
        </p:spPr>
        <p:txBody>
          <a:bodyPr lIns="45609" tIns="45609" rIns="45609" bIns="45609" anchor="t"/>
          <a:lstStyle>
            <a:lvl1pPr defTabSz="912151">
              <a:defRPr b="1" cap="all" sz="40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096" name="Body Level One…"/>
          <p:cNvSpPr txBox="1"/>
          <p:nvPr>
            <p:ph type="body" sz="quarter" idx="1"/>
          </p:nvPr>
        </p:nvSpPr>
        <p:spPr>
          <a:xfrm>
            <a:off x="722359" y="2906714"/>
            <a:ext cx="7772403" cy="1500190"/>
          </a:xfrm>
          <a:prstGeom prst="rect">
            <a:avLst/>
          </a:prstGeom>
        </p:spPr>
        <p:txBody>
          <a:bodyPr lIns="45609" tIns="45609" rIns="45609" bIns="45609" anchor="b"/>
          <a:lstStyle>
            <a:lvl1pPr marL="0" indent="0" defTabSz="912151">
              <a:spcBef>
                <a:spcPts val="400"/>
              </a:spcBef>
              <a:buSzTx/>
              <a:buFontTx/>
              <a:buNone/>
              <a:defRPr sz="2000">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0" indent="0" defTabSz="912151">
              <a:spcBef>
                <a:spcPts val="400"/>
              </a:spcBef>
              <a:buSzTx/>
              <a:buFontTx/>
              <a:buNone/>
              <a:defRPr sz="2000">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0" indent="0" defTabSz="912151">
              <a:spcBef>
                <a:spcPts val="400"/>
              </a:spcBef>
              <a:buSzTx/>
              <a:buFontTx/>
              <a:buNone/>
              <a:defRPr sz="2000">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0" indent="0" defTabSz="912151">
              <a:spcBef>
                <a:spcPts val="400"/>
              </a:spcBef>
              <a:buSzTx/>
              <a:buFontTx/>
              <a:buNone/>
              <a:defRPr sz="2000">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0" indent="0" defTabSz="912151">
              <a:spcBef>
                <a:spcPts val="400"/>
              </a:spcBef>
              <a:buSzTx/>
              <a:buFontTx/>
              <a:buNone/>
              <a:defRPr sz="2000">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097"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Two Content">
    <p:bg>
      <p:bgPr>
        <a:solidFill>
          <a:srgbClr val="800000"/>
        </a:solidFill>
      </p:bgPr>
    </p:bg>
    <p:spTree>
      <p:nvGrpSpPr>
        <p:cNvPr id="1" name=""/>
        <p:cNvGrpSpPr/>
        <p:nvPr/>
      </p:nvGrpSpPr>
      <p:grpSpPr>
        <a:xfrm>
          <a:off x="0" y="0"/>
          <a:ext cx="0" cy="0"/>
          <a:chOff x="0" y="0"/>
          <a:chExt cx="0" cy="0"/>
        </a:xfrm>
      </p:grpSpPr>
      <p:sp>
        <p:nvSpPr>
          <p:cNvPr id="5104" name="Title Text"/>
          <p:cNvSpPr txBox="1"/>
          <p:nvPr>
            <p:ph type="title"/>
          </p:nvPr>
        </p:nvSpPr>
        <p:spPr>
          <a:xfrm>
            <a:off x="457200" y="277813"/>
            <a:ext cx="8229600" cy="1139826"/>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05" name="Body Level One…"/>
          <p:cNvSpPr txBox="1"/>
          <p:nvPr>
            <p:ph type="body" sz="half" idx="1"/>
          </p:nvPr>
        </p:nvSpPr>
        <p:spPr>
          <a:xfrm>
            <a:off x="457200" y="1600200"/>
            <a:ext cx="4038600" cy="4530727"/>
          </a:xfrm>
          <a:prstGeom prst="rect">
            <a:avLst/>
          </a:prstGeom>
        </p:spPr>
        <p:txBody>
          <a:bodyPr lIns="45609" tIns="45609" rIns="45609" bIns="45609"/>
          <a:lstStyle>
            <a:lvl1pPr marL="342068" indent="-342068" defTabSz="912151">
              <a:spcBef>
                <a:spcPts val="600"/>
              </a:spcBef>
              <a:buClr>
                <a:srgbClr val="EBF25A"/>
              </a:buClr>
              <a:buSzPct val="80000"/>
              <a:buFontTx/>
              <a:buChar char="●"/>
              <a:defRPr sz="2800">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8641" indent="-332558" defTabSz="912151">
              <a:spcBef>
                <a:spcPts val="600"/>
              </a:spcBef>
              <a:buClr>
                <a:srgbClr val="EBF25A"/>
              </a:buClr>
              <a:buSzPct val="80000"/>
              <a:buFontTx/>
              <a:buChar char="●"/>
              <a:defRPr sz="2800">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31413" indent="-319243" defTabSz="912151">
              <a:spcBef>
                <a:spcPts val="600"/>
              </a:spcBef>
              <a:buClr>
                <a:srgbClr val="EBF25A"/>
              </a:buClr>
              <a:buSzPct val="80000"/>
              <a:buFontTx/>
              <a:buChar char="●"/>
              <a:defRPr sz="2800">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22964" indent="-354736" defTabSz="912151">
              <a:spcBef>
                <a:spcPts val="600"/>
              </a:spcBef>
              <a:buClr>
                <a:srgbClr val="EBF25A"/>
              </a:buClr>
              <a:buSzPct val="80000"/>
              <a:buFontTx/>
              <a:buChar char="●"/>
              <a:defRPr sz="2800">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79048" indent="-354736" defTabSz="912151">
              <a:spcBef>
                <a:spcPts val="600"/>
              </a:spcBef>
              <a:buClr>
                <a:srgbClr val="EBF25A"/>
              </a:buClr>
              <a:buSzPct val="80000"/>
              <a:buFontTx/>
              <a:buChar char="●"/>
              <a:defRPr sz="2800">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106"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Comparison">
    <p:bg>
      <p:bgPr>
        <a:solidFill>
          <a:srgbClr val="800000"/>
        </a:solidFill>
      </p:bgPr>
    </p:bg>
    <p:spTree>
      <p:nvGrpSpPr>
        <p:cNvPr id="1" name=""/>
        <p:cNvGrpSpPr/>
        <p:nvPr/>
      </p:nvGrpSpPr>
      <p:grpSpPr>
        <a:xfrm>
          <a:off x="0" y="0"/>
          <a:ext cx="0" cy="0"/>
          <a:chOff x="0" y="0"/>
          <a:chExt cx="0" cy="0"/>
        </a:xfrm>
      </p:grpSpPr>
      <p:sp>
        <p:nvSpPr>
          <p:cNvPr id="5113" name="Title Text"/>
          <p:cNvSpPr txBox="1"/>
          <p:nvPr>
            <p:ph type="title"/>
          </p:nvPr>
        </p:nvSpPr>
        <p:spPr>
          <a:xfrm>
            <a:off x="457200" y="274685"/>
            <a:ext cx="8229600" cy="1143003"/>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14" name="Body Level One…"/>
          <p:cNvSpPr txBox="1"/>
          <p:nvPr>
            <p:ph type="body" sz="quarter" idx="1"/>
          </p:nvPr>
        </p:nvSpPr>
        <p:spPr>
          <a:xfrm>
            <a:off x="457200" y="1535159"/>
            <a:ext cx="4040188" cy="639765"/>
          </a:xfrm>
          <a:prstGeom prst="rect">
            <a:avLst/>
          </a:prstGeom>
        </p:spPr>
        <p:txBody>
          <a:bodyPr lIns="45609" tIns="45609" rIns="45609" bIns="45609" anchor="b"/>
          <a:lstStyle>
            <a:lvl1pPr marL="0" indent="0" defTabSz="912151">
              <a:spcBef>
                <a:spcPts val="500"/>
              </a:spcBef>
              <a:buSzTx/>
              <a:buFontTx/>
              <a:buNone/>
              <a:defRPr b="1" sz="2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0" indent="0" defTabSz="912151">
              <a:spcBef>
                <a:spcPts val="500"/>
              </a:spcBef>
              <a:buSzTx/>
              <a:buFontTx/>
              <a:buNone/>
              <a:defRPr b="1" sz="2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0" indent="0" defTabSz="912151">
              <a:spcBef>
                <a:spcPts val="500"/>
              </a:spcBef>
              <a:buSzTx/>
              <a:buFontTx/>
              <a:buNone/>
              <a:defRPr b="1" sz="2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0" indent="0" defTabSz="912151">
              <a:spcBef>
                <a:spcPts val="500"/>
              </a:spcBef>
              <a:buSzTx/>
              <a:buFontTx/>
              <a:buNone/>
              <a:defRPr b="1" sz="2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0" indent="0" defTabSz="912151">
              <a:spcBef>
                <a:spcPts val="500"/>
              </a:spcBef>
              <a:buSzTx/>
              <a:buFontTx/>
              <a:buNone/>
              <a:defRPr b="1" sz="2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115" name="Shape 521"/>
          <p:cNvSpPr/>
          <p:nvPr>
            <p:ph type="body" sz="quarter" idx="21"/>
          </p:nvPr>
        </p:nvSpPr>
        <p:spPr>
          <a:xfrm>
            <a:off x="4645026" y="1535159"/>
            <a:ext cx="4041777" cy="639765"/>
          </a:xfrm>
          <a:prstGeom prst="rect">
            <a:avLst/>
          </a:prstGeom>
        </p:spPr>
        <p:txBody>
          <a:bodyPr lIns="45609" tIns="45609" rIns="45609" bIns="45609" anchor="b"/>
          <a:lstStyle/>
          <a:p>
            <a:pPr marL="228600" indent="-228600" defTabSz="914400">
              <a:lnSpc>
                <a:spcPct val="90000"/>
              </a:lnSpc>
              <a:spcBef>
                <a:spcPts val="1000"/>
              </a:spcBef>
              <a:defRPr sz="2800"/>
            </a:pPr>
          </a:p>
        </p:txBody>
      </p:sp>
      <p:sp>
        <p:nvSpPr>
          <p:cNvPr id="5116"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Title Only">
    <p:bg>
      <p:bgPr>
        <a:solidFill>
          <a:srgbClr val="800000"/>
        </a:solidFill>
      </p:bgPr>
    </p:bg>
    <p:spTree>
      <p:nvGrpSpPr>
        <p:cNvPr id="1" name=""/>
        <p:cNvGrpSpPr/>
        <p:nvPr/>
      </p:nvGrpSpPr>
      <p:grpSpPr>
        <a:xfrm>
          <a:off x="0" y="0"/>
          <a:ext cx="0" cy="0"/>
          <a:chOff x="0" y="0"/>
          <a:chExt cx="0" cy="0"/>
        </a:xfrm>
      </p:grpSpPr>
      <p:sp>
        <p:nvSpPr>
          <p:cNvPr id="5123" name="Title Text"/>
          <p:cNvSpPr txBox="1"/>
          <p:nvPr>
            <p:ph type="title"/>
          </p:nvPr>
        </p:nvSpPr>
        <p:spPr>
          <a:xfrm>
            <a:off x="457200" y="277813"/>
            <a:ext cx="8229600" cy="1139826"/>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24"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7_Blank">
    <p:bg>
      <p:bgPr>
        <a:solidFill>
          <a:srgbClr val="800000"/>
        </a:solidFill>
      </p:bgPr>
    </p:bg>
    <p:spTree>
      <p:nvGrpSpPr>
        <p:cNvPr id="1" name=""/>
        <p:cNvGrpSpPr/>
        <p:nvPr/>
      </p:nvGrpSpPr>
      <p:grpSpPr>
        <a:xfrm>
          <a:off x="0" y="0"/>
          <a:ext cx="0" cy="0"/>
          <a:chOff x="0" y="0"/>
          <a:chExt cx="0" cy="0"/>
        </a:xfrm>
      </p:grpSpPr>
      <p:sp>
        <p:nvSpPr>
          <p:cNvPr id="5131"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Blank 0">
    <p:bg>
      <p:bgPr>
        <a:solidFill>
          <a:srgbClr val="800000"/>
        </a:solidFill>
      </p:bgPr>
    </p:bg>
    <p:spTree>
      <p:nvGrpSpPr>
        <p:cNvPr id="1" name=""/>
        <p:cNvGrpSpPr/>
        <p:nvPr/>
      </p:nvGrpSpPr>
      <p:grpSpPr>
        <a:xfrm>
          <a:off x="0" y="0"/>
          <a:ext cx="0" cy="0"/>
          <a:chOff x="0" y="0"/>
          <a:chExt cx="0" cy="0"/>
        </a:xfrm>
      </p:grpSpPr>
      <p:sp>
        <p:nvSpPr>
          <p:cNvPr id="5138"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505"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Content with Caption">
    <p:bg>
      <p:bgPr>
        <a:solidFill>
          <a:srgbClr val="800000"/>
        </a:solidFill>
      </p:bgPr>
    </p:bg>
    <p:spTree>
      <p:nvGrpSpPr>
        <p:cNvPr id="1" name=""/>
        <p:cNvGrpSpPr/>
        <p:nvPr/>
      </p:nvGrpSpPr>
      <p:grpSpPr>
        <a:xfrm>
          <a:off x="0" y="0"/>
          <a:ext cx="0" cy="0"/>
          <a:chOff x="0" y="0"/>
          <a:chExt cx="0" cy="0"/>
        </a:xfrm>
      </p:grpSpPr>
      <p:sp>
        <p:nvSpPr>
          <p:cNvPr id="5145" name="Title Text"/>
          <p:cNvSpPr txBox="1"/>
          <p:nvPr>
            <p:ph type="title"/>
          </p:nvPr>
        </p:nvSpPr>
        <p:spPr>
          <a:xfrm>
            <a:off x="457200" y="273050"/>
            <a:ext cx="3008316" cy="1162050"/>
          </a:xfrm>
          <a:prstGeom prst="rect">
            <a:avLst/>
          </a:prstGeom>
        </p:spPr>
        <p:txBody>
          <a:bodyPr lIns="45609" tIns="45609" rIns="45609" bIns="45609" anchor="b"/>
          <a:lstStyle>
            <a:lvl1pPr defTabSz="912151">
              <a:defRPr b="1" sz="20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46" name="Body Level One…"/>
          <p:cNvSpPr txBox="1"/>
          <p:nvPr>
            <p:ph type="body" idx="1"/>
          </p:nvPr>
        </p:nvSpPr>
        <p:spPr>
          <a:xfrm>
            <a:off x="3575050" y="273098"/>
            <a:ext cx="5111750" cy="5853113"/>
          </a:xfrm>
          <a:prstGeom prst="rect">
            <a:avLst/>
          </a:prstGeom>
        </p:spPr>
        <p:txBody>
          <a:bodyPr lIns="45609" tIns="45609" rIns="45609" bIns="45609"/>
          <a:lstStyle>
            <a:lvl1pPr marL="342068" indent="-342068"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1851" indent="-325774"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16209" indent="-304053"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33092"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89176"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147" name="Shape 553"/>
          <p:cNvSpPr/>
          <p:nvPr>
            <p:ph type="body" sz="half" idx="21"/>
          </p:nvPr>
        </p:nvSpPr>
        <p:spPr>
          <a:xfrm>
            <a:off x="457201" y="1435101"/>
            <a:ext cx="3008317" cy="4691063"/>
          </a:xfrm>
          <a:prstGeom prst="rect">
            <a:avLst/>
          </a:prstGeom>
        </p:spPr>
        <p:txBody>
          <a:bodyPr lIns="45609" tIns="45609" rIns="45609" bIns="45609"/>
          <a:lstStyle/>
          <a:p>
            <a:pPr marL="228600" indent="-228600" defTabSz="914400">
              <a:lnSpc>
                <a:spcPct val="90000"/>
              </a:lnSpc>
              <a:spcBef>
                <a:spcPts val="1000"/>
              </a:spcBef>
              <a:defRPr sz="2800"/>
            </a:pPr>
          </a:p>
        </p:txBody>
      </p:sp>
      <p:sp>
        <p:nvSpPr>
          <p:cNvPr id="5148"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Picture with Caption">
    <p:bg>
      <p:bgPr>
        <a:solidFill>
          <a:srgbClr val="800000"/>
        </a:solidFill>
      </p:bgPr>
    </p:bg>
    <p:spTree>
      <p:nvGrpSpPr>
        <p:cNvPr id="1" name=""/>
        <p:cNvGrpSpPr/>
        <p:nvPr/>
      </p:nvGrpSpPr>
      <p:grpSpPr>
        <a:xfrm>
          <a:off x="0" y="0"/>
          <a:ext cx="0" cy="0"/>
          <a:chOff x="0" y="0"/>
          <a:chExt cx="0" cy="0"/>
        </a:xfrm>
      </p:grpSpPr>
      <p:sp>
        <p:nvSpPr>
          <p:cNvPr id="5155" name="Title Text"/>
          <p:cNvSpPr txBox="1"/>
          <p:nvPr>
            <p:ph type="title"/>
          </p:nvPr>
        </p:nvSpPr>
        <p:spPr>
          <a:xfrm>
            <a:off x="1792334" y="4800600"/>
            <a:ext cx="5486405" cy="566738"/>
          </a:xfrm>
          <a:prstGeom prst="rect">
            <a:avLst/>
          </a:prstGeom>
        </p:spPr>
        <p:txBody>
          <a:bodyPr lIns="45609" tIns="45609" rIns="45609" bIns="45609" anchor="b"/>
          <a:lstStyle>
            <a:lvl1pPr defTabSz="912151">
              <a:defRPr b="1" sz="20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56" name="Shape 562"/>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5157" name="Body Level One…"/>
          <p:cNvSpPr txBox="1"/>
          <p:nvPr>
            <p:ph type="body" sz="quarter" idx="1"/>
          </p:nvPr>
        </p:nvSpPr>
        <p:spPr>
          <a:xfrm>
            <a:off x="1792334" y="5367337"/>
            <a:ext cx="5486405" cy="804865"/>
          </a:xfrm>
          <a:prstGeom prst="rect">
            <a:avLst/>
          </a:prstGeom>
        </p:spPr>
        <p:txBody>
          <a:bodyPr lIns="45609" tIns="45609" rIns="45609" bIns="45609"/>
          <a:lstStyle>
            <a:lvl1pPr marL="0" indent="0" defTabSz="912151">
              <a:spcBef>
                <a:spcPts val="300"/>
              </a:spcBef>
              <a:buSzTx/>
              <a:buFontTx/>
              <a:buNone/>
              <a:defRPr sz="1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0" indent="0" defTabSz="912151">
              <a:spcBef>
                <a:spcPts val="300"/>
              </a:spcBef>
              <a:buSzTx/>
              <a:buFontTx/>
              <a:buNone/>
              <a:defRPr sz="1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0" indent="0" defTabSz="912151">
              <a:spcBef>
                <a:spcPts val="300"/>
              </a:spcBef>
              <a:buSzTx/>
              <a:buFontTx/>
              <a:buNone/>
              <a:defRPr sz="1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0" indent="0" defTabSz="912151">
              <a:spcBef>
                <a:spcPts val="300"/>
              </a:spcBef>
              <a:buSzTx/>
              <a:buFontTx/>
              <a:buNone/>
              <a:defRPr sz="1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0" indent="0" defTabSz="912151">
              <a:spcBef>
                <a:spcPts val="300"/>
              </a:spcBef>
              <a:buSzTx/>
              <a:buFontTx/>
              <a:buNone/>
              <a:defRPr sz="1400">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158"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Vertical Text">
    <p:bg>
      <p:bgPr>
        <a:solidFill>
          <a:srgbClr val="800000"/>
        </a:solidFill>
      </p:bgPr>
    </p:bg>
    <p:spTree>
      <p:nvGrpSpPr>
        <p:cNvPr id="1" name=""/>
        <p:cNvGrpSpPr/>
        <p:nvPr/>
      </p:nvGrpSpPr>
      <p:grpSpPr>
        <a:xfrm>
          <a:off x="0" y="0"/>
          <a:ext cx="0" cy="0"/>
          <a:chOff x="0" y="0"/>
          <a:chExt cx="0" cy="0"/>
        </a:xfrm>
      </p:grpSpPr>
      <p:sp>
        <p:nvSpPr>
          <p:cNvPr id="5165" name="Title Text"/>
          <p:cNvSpPr txBox="1"/>
          <p:nvPr>
            <p:ph type="title"/>
          </p:nvPr>
        </p:nvSpPr>
        <p:spPr>
          <a:xfrm>
            <a:off x="457200" y="277813"/>
            <a:ext cx="8229600" cy="1139826"/>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66" name="Body Level One…"/>
          <p:cNvSpPr txBox="1"/>
          <p:nvPr>
            <p:ph type="body" idx="1"/>
          </p:nvPr>
        </p:nvSpPr>
        <p:spPr>
          <a:xfrm>
            <a:off x="457200" y="1600200"/>
            <a:ext cx="8229600" cy="4530727"/>
          </a:xfrm>
          <a:prstGeom prst="rect">
            <a:avLst/>
          </a:prstGeom>
        </p:spPr>
        <p:txBody>
          <a:bodyPr lIns="45609" tIns="45609" rIns="45609" bIns="45609"/>
          <a:lstStyle>
            <a:lvl1pPr marL="342068" indent="-342068"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1851" indent="-325774"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16209" indent="-304053"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33092"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89176"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167"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Vertical Title and Text">
    <p:bg>
      <p:bgPr>
        <a:solidFill>
          <a:srgbClr val="800000"/>
        </a:solidFill>
      </p:bgPr>
    </p:bg>
    <p:spTree>
      <p:nvGrpSpPr>
        <p:cNvPr id="1" name=""/>
        <p:cNvGrpSpPr/>
        <p:nvPr/>
      </p:nvGrpSpPr>
      <p:grpSpPr>
        <a:xfrm>
          <a:off x="0" y="0"/>
          <a:ext cx="0" cy="0"/>
          <a:chOff x="0" y="0"/>
          <a:chExt cx="0" cy="0"/>
        </a:xfrm>
      </p:grpSpPr>
      <p:sp>
        <p:nvSpPr>
          <p:cNvPr id="5174" name="Title Text"/>
          <p:cNvSpPr txBox="1"/>
          <p:nvPr>
            <p:ph type="title"/>
          </p:nvPr>
        </p:nvSpPr>
        <p:spPr>
          <a:xfrm>
            <a:off x="6629400" y="277860"/>
            <a:ext cx="2057400" cy="5853115"/>
          </a:xfrm>
          <a:prstGeom prst="rect">
            <a:avLst/>
          </a:prstGeom>
        </p:spPr>
        <p:txBody>
          <a:bodyPr lIns="45609" tIns="45609" rIns="45609" bIns="45609"/>
          <a:lstStyle>
            <a:lvl1pPr defTabSz="912151">
              <a:defRPr sz="4200">
                <a:solidFill>
                  <a:srgbClr val="FFFFCC"/>
                </a:solidFill>
                <a:effectLst>
                  <a:outerShdw sx="100000" sy="100000" kx="0" ky="0" algn="b" rotWithShape="0" blurRad="38100" dist="38100" dir="2700000">
                    <a:srgbClr val="000000"/>
                  </a:outerShdw>
                </a:effectLst>
                <a:latin typeface="Tahoma"/>
                <a:ea typeface="Tahoma"/>
                <a:cs typeface="Tahoma"/>
                <a:sym typeface="Tahoma"/>
              </a:defRPr>
            </a:lvl1pPr>
          </a:lstStyle>
          <a:p>
            <a:pPr/>
            <a:r>
              <a:t>Title Text</a:t>
            </a:r>
          </a:p>
        </p:txBody>
      </p:sp>
      <p:sp>
        <p:nvSpPr>
          <p:cNvPr id="5175" name="Body Level One…"/>
          <p:cNvSpPr txBox="1"/>
          <p:nvPr>
            <p:ph type="body" idx="1"/>
          </p:nvPr>
        </p:nvSpPr>
        <p:spPr>
          <a:xfrm>
            <a:off x="457200" y="277860"/>
            <a:ext cx="6019800" cy="5853115"/>
          </a:xfrm>
          <a:prstGeom prst="rect">
            <a:avLst/>
          </a:prstGeom>
        </p:spPr>
        <p:txBody>
          <a:bodyPr lIns="45609" tIns="45609" rIns="45609" bIns="45609"/>
          <a:lstStyle>
            <a:lvl1pPr marL="342068" indent="-342068"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1pPr>
            <a:lvl2pPr marL="781851" indent="-325774"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2pPr>
            <a:lvl3pPr marL="1216209" indent="-304053"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3pPr>
            <a:lvl4pPr marL="1733092"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4pPr>
            <a:lvl5pPr marL="2189176" indent="-364850" defTabSz="912151">
              <a:buClr>
                <a:srgbClr val="EBF25A"/>
              </a:buClr>
              <a:buSzPct val="80000"/>
              <a:buFontTx/>
              <a:buChar char="●"/>
              <a:defRPr>
                <a:solidFill>
                  <a:srgbClr val="FFFFFF"/>
                </a:solidFill>
                <a:effectLst>
                  <a:outerShdw sx="100000" sy="100000" kx="0" ky="0" algn="b" rotWithShape="0" blurRad="38100" dist="38100" dir="2700000">
                    <a:srgbClr val="000000"/>
                  </a:outerShdw>
                </a:effectLst>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5176"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6_Title Slide">
    <p:spTree>
      <p:nvGrpSpPr>
        <p:cNvPr id="1" name=""/>
        <p:cNvGrpSpPr/>
        <p:nvPr/>
      </p:nvGrpSpPr>
      <p:grpSpPr>
        <a:xfrm>
          <a:off x="0" y="0"/>
          <a:ext cx="0" cy="0"/>
          <a:chOff x="0" y="0"/>
          <a:chExt cx="0" cy="0"/>
        </a:xfrm>
      </p:grpSpPr>
      <p:sp>
        <p:nvSpPr>
          <p:cNvPr id="5183" name="Body Level One…"/>
          <p:cNvSpPr txBox="1"/>
          <p:nvPr>
            <p:ph type="body" sz="quarter" idx="1"/>
          </p:nvPr>
        </p:nvSpPr>
        <p:spPr>
          <a:xfrm>
            <a:off x="1447800" y="3810000"/>
            <a:ext cx="6400800" cy="533400"/>
          </a:xfrm>
          <a:prstGeom prst="rect">
            <a:avLst/>
          </a:prstGeom>
        </p:spPr>
        <p:txBody>
          <a:bodyPr lIns="45609" tIns="45609" rIns="45609" bIns="45609"/>
          <a:lstStyle>
            <a:lvl1pPr marL="0" indent="0" algn="ctr" defTabSz="912151">
              <a:spcBef>
                <a:spcPts val="400"/>
              </a:spcBef>
              <a:buSzTx/>
              <a:buFontTx/>
              <a:buNone/>
              <a:defRPr sz="2000">
                <a:solidFill>
                  <a:srgbClr val="FFFFFF"/>
                </a:solidFill>
                <a:latin typeface="Verdana"/>
                <a:ea typeface="Verdana"/>
                <a:cs typeface="Verdana"/>
                <a:sym typeface="Verdana"/>
              </a:defRPr>
            </a:lvl1pPr>
            <a:lvl2pPr marL="693617" indent="-237548" algn="ctr" defTabSz="912151">
              <a:spcBef>
                <a:spcPts val="400"/>
              </a:spcBef>
              <a:buSzPct val="60000"/>
              <a:buFontTx/>
              <a:buChar char="■"/>
              <a:defRPr sz="2000">
                <a:solidFill>
                  <a:srgbClr val="FFFFFF"/>
                </a:solidFill>
                <a:latin typeface="Verdana"/>
                <a:ea typeface="Verdana"/>
                <a:cs typeface="Verdana"/>
                <a:sym typeface="Verdana"/>
              </a:defRPr>
            </a:lvl2pPr>
            <a:lvl3pPr marL="1102173" indent="-190035" algn="ctr" defTabSz="912151">
              <a:spcBef>
                <a:spcPts val="400"/>
              </a:spcBef>
              <a:buSzPct val="60000"/>
              <a:buFontTx/>
              <a:buChar char="■"/>
              <a:defRPr sz="2000">
                <a:solidFill>
                  <a:srgbClr val="FFFFFF"/>
                </a:solidFill>
                <a:latin typeface="Verdana"/>
                <a:ea typeface="Verdana"/>
                <a:cs typeface="Verdana"/>
                <a:sym typeface="Verdana"/>
              </a:defRPr>
            </a:lvl3pPr>
            <a:lvl4pPr marL="1596267" indent="-228032" algn="ctr" defTabSz="912151">
              <a:spcBef>
                <a:spcPts val="400"/>
              </a:spcBef>
              <a:buSzPct val="60000"/>
              <a:buFontTx/>
              <a:buChar char="■"/>
              <a:defRPr sz="2000">
                <a:solidFill>
                  <a:srgbClr val="FFFFFF"/>
                </a:solidFill>
                <a:latin typeface="Verdana"/>
                <a:ea typeface="Verdana"/>
                <a:cs typeface="Verdana"/>
                <a:sym typeface="Verdana"/>
              </a:defRPr>
            </a:lvl4pPr>
            <a:lvl5pPr marL="2052359" indent="-228032" algn="ctr" defTabSz="912151">
              <a:spcBef>
                <a:spcPts val="400"/>
              </a:spcBef>
              <a:buSzPct val="60000"/>
              <a:buFontTx/>
              <a:buChar char="■"/>
              <a:defRPr sz="2000">
                <a:solidFill>
                  <a:srgbClr val="FFFFFF"/>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184" name="Shape 590"/>
          <p:cNvSpPr txBox="1"/>
          <p:nvPr/>
        </p:nvSpPr>
        <p:spPr>
          <a:xfrm>
            <a:off x="152419" y="152412"/>
            <a:ext cx="998822" cy="485118"/>
          </a:xfrm>
          <a:prstGeom prst="rect">
            <a:avLst/>
          </a:prstGeom>
          <a:ln w="12700">
            <a:miter lim="400000"/>
          </a:ln>
          <a:extLst>
            <a:ext uri="{C572A759-6A51-4108-AA02-DFA0A04FC94B}">
              <ma14:wrappingTextBoxFlag xmlns:ma14="http://schemas.microsoft.com/office/mac/drawingml/2011/main" val="1"/>
            </a:ext>
          </a:extLst>
        </p:spPr>
        <p:txBody>
          <a:bodyPr wrap="none" lIns="45609" tIns="45609" rIns="45609" bIns="45609">
            <a:spAutoFit/>
          </a:bodyPr>
          <a:lstStyle>
            <a:lvl1pPr defTabSz="912151">
              <a:defRPr b="1">
                <a:solidFill>
                  <a:srgbClr val="FFFFFF"/>
                </a:solidFill>
                <a:latin typeface="Lucida Sans Unicode"/>
                <a:ea typeface="Lucida Sans Unicode"/>
                <a:cs typeface="Lucida Sans Unicode"/>
                <a:sym typeface="Lucida Sans Unicode"/>
              </a:defRPr>
            </a:lvl1pPr>
          </a:lstStyle>
          <a:p>
            <a:pPr/>
            <a:r>
              <a:t>LOGO</a:t>
            </a:r>
          </a:p>
        </p:txBody>
      </p:sp>
      <p:sp>
        <p:nvSpPr>
          <p:cNvPr id="5185" name="Shape 591"/>
          <p:cNvSpPr/>
          <p:nvPr/>
        </p:nvSpPr>
        <p:spPr>
          <a:xfrm>
            <a:off x="2286000" y="685799"/>
            <a:ext cx="4419600" cy="4419602"/>
          </a:xfrm>
          <a:prstGeom prst="ellipse">
            <a:avLst/>
          </a:prstGeom>
          <a:gradFill>
            <a:gsLst>
              <a:gs pos="0">
                <a:srgbClr val="CC9900"/>
              </a:gs>
              <a:gs pos="100000">
                <a:srgbClr val="990000"/>
              </a:gs>
            </a:gsLst>
            <a:path path="circle">
              <a:fillToRect l="37721" t="-19636" r="62278" b="119636"/>
            </a:path>
          </a:gradFill>
          <a:ln w="12700">
            <a:miter lim="400000"/>
          </a:ln>
        </p:spPr>
        <p:txBody>
          <a:bodyPr lIns="45719" rIns="45719" anchor="ctr"/>
          <a:lstStyle/>
          <a:p>
            <a:pPr defTabSz="912151">
              <a:defRPr b="1" sz="1400">
                <a:solidFill>
                  <a:srgbClr val="5B5B89"/>
                </a:solidFill>
                <a:latin typeface="Times New Roman"/>
                <a:ea typeface="Times New Roman"/>
                <a:cs typeface="Times New Roman"/>
                <a:sym typeface="Times New Roman"/>
              </a:defRPr>
            </a:pPr>
          </a:p>
        </p:txBody>
      </p:sp>
      <p:grpSp>
        <p:nvGrpSpPr>
          <p:cNvPr id="5190" name="Group 596"/>
          <p:cNvGrpSpPr/>
          <p:nvPr/>
        </p:nvGrpSpPr>
        <p:grpSpPr>
          <a:xfrm>
            <a:off x="-5" y="1777995"/>
            <a:ext cx="9144009" cy="5080008"/>
            <a:chOff x="-1" y="-2"/>
            <a:chExt cx="9144008" cy="5080006"/>
          </a:xfrm>
        </p:grpSpPr>
        <p:grpSp>
          <p:nvGrpSpPr>
            <p:cNvPr id="5188" name="Group 594"/>
            <p:cNvGrpSpPr/>
            <p:nvPr/>
          </p:nvGrpSpPr>
          <p:grpSpPr>
            <a:xfrm>
              <a:off x="-2" y="-3"/>
              <a:ext cx="9144009" cy="2789246"/>
              <a:chOff x="-1" y="-1"/>
              <a:chExt cx="9144008" cy="2789244"/>
            </a:xfrm>
          </p:grpSpPr>
          <p:sp>
            <p:nvSpPr>
              <p:cNvPr id="5186" name="Shape 592"/>
              <p:cNvSpPr/>
              <p:nvPr/>
            </p:nvSpPr>
            <p:spPr>
              <a:xfrm>
                <a:off x="4571790" y="-2"/>
                <a:ext cx="4572218" cy="2789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lnTo>
                      <a:pt x="1" y="21600"/>
                    </a:lnTo>
                    <a:close/>
                  </a:path>
                </a:pathLst>
              </a:custGeom>
              <a:solidFill>
                <a:srgbClr val="FFFFFF"/>
              </a:solidFill>
              <a:ln w="12700" cap="flat">
                <a:noFill/>
                <a:miter lim="400000"/>
              </a:ln>
              <a:effectLst/>
            </p:spPr>
            <p:txBody>
              <a:bodyPr wrap="square" lIns="45719" tIns="45719" rIns="45719" bIns="45719" numCol="1" anchor="ctr">
                <a:noAutofit/>
              </a:bodyPr>
              <a:lstStyle/>
              <a:p>
                <a:pPr defTabSz="912151">
                  <a:defRPr b="1" sz="1400">
                    <a:solidFill>
                      <a:srgbClr val="5B5B89"/>
                    </a:solidFill>
                    <a:latin typeface="Times New Roman"/>
                    <a:ea typeface="Times New Roman"/>
                    <a:cs typeface="Times New Roman"/>
                    <a:sym typeface="Times New Roman"/>
                  </a:defRPr>
                </a:pPr>
              </a:p>
            </p:txBody>
          </p:sp>
          <p:sp>
            <p:nvSpPr>
              <p:cNvPr id="5187" name="Shape 593"/>
              <p:cNvSpPr/>
              <p:nvPr/>
            </p:nvSpPr>
            <p:spPr>
              <a:xfrm flipH="1">
                <a:off x="-2" y="-2"/>
                <a:ext cx="4572218" cy="2789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lnTo>
                      <a:pt x="1" y="21600"/>
                    </a:lnTo>
                    <a:close/>
                  </a:path>
                </a:pathLst>
              </a:custGeom>
              <a:solidFill>
                <a:srgbClr val="FFFFFF"/>
              </a:solidFill>
              <a:ln w="12700" cap="flat">
                <a:noFill/>
                <a:miter lim="400000"/>
              </a:ln>
              <a:effectLst/>
            </p:spPr>
            <p:txBody>
              <a:bodyPr wrap="square" lIns="45719" tIns="45719" rIns="45719" bIns="45719" numCol="1" anchor="ctr">
                <a:noAutofit/>
              </a:bodyPr>
              <a:lstStyle/>
              <a:p>
                <a:pPr defTabSz="912151">
                  <a:defRPr b="1" sz="1400">
                    <a:solidFill>
                      <a:srgbClr val="5B5B89"/>
                    </a:solidFill>
                    <a:latin typeface="Times New Roman"/>
                    <a:ea typeface="Times New Roman"/>
                    <a:cs typeface="Times New Roman"/>
                    <a:sym typeface="Times New Roman"/>
                  </a:defRPr>
                </a:pPr>
              </a:p>
            </p:txBody>
          </p:sp>
        </p:grpSp>
        <p:sp>
          <p:nvSpPr>
            <p:cNvPr id="5189" name="Shape 595"/>
            <p:cNvSpPr/>
            <p:nvPr/>
          </p:nvSpPr>
          <p:spPr>
            <a:xfrm>
              <a:off x="0" y="2790827"/>
              <a:ext cx="9144005" cy="2289177"/>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2151">
                <a:defRPr b="1" sz="1400">
                  <a:solidFill>
                    <a:srgbClr val="5B5B89"/>
                  </a:solidFill>
                  <a:latin typeface="Times New Roman"/>
                  <a:ea typeface="Times New Roman"/>
                  <a:cs typeface="Times New Roman"/>
                  <a:sym typeface="Times New Roman"/>
                </a:defRPr>
              </a:pPr>
            </a:p>
          </p:txBody>
        </p:sp>
      </p:grpSp>
      <p:sp>
        <p:nvSpPr>
          <p:cNvPr id="5191" name="Title Text"/>
          <p:cNvSpPr txBox="1"/>
          <p:nvPr>
            <p:ph type="title"/>
          </p:nvPr>
        </p:nvSpPr>
        <p:spPr>
          <a:xfrm>
            <a:off x="533400" y="3048000"/>
            <a:ext cx="8153400" cy="669925"/>
          </a:xfrm>
          <a:prstGeom prst="rect">
            <a:avLst/>
          </a:prstGeom>
        </p:spPr>
        <p:txBody>
          <a:bodyPr lIns="45609" tIns="45609" rIns="45609" bIns="45609"/>
          <a:lstStyle>
            <a:lvl1pPr defTabSz="912151">
              <a:defRPr b="1" sz="3600">
                <a:solidFill>
                  <a:srgbClr val="FFFFFF"/>
                </a:solidFill>
                <a:latin typeface="Verdana"/>
                <a:ea typeface="Verdana"/>
                <a:cs typeface="Verdana"/>
                <a:sym typeface="Verdana"/>
              </a:defRPr>
            </a:lvl1pPr>
          </a:lstStyle>
          <a:p>
            <a:pPr/>
            <a:r>
              <a:t>Title Text</a:t>
            </a:r>
          </a:p>
        </p:txBody>
      </p:sp>
      <p:sp>
        <p:nvSpPr>
          <p:cNvPr id="5192" name="Slide Number"/>
          <p:cNvSpPr txBox="1"/>
          <p:nvPr>
            <p:ph type="sldNum" sz="quarter" idx="2"/>
          </p:nvPr>
        </p:nvSpPr>
        <p:spPr>
          <a:xfrm>
            <a:off x="8405084" y="6553206"/>
            <a:ext cx="281719" cy="286866"/>
          </a:xfrm>
          <a:prstGeom prst="rect">
            <a:avLst/>
          </a:prstGeom>
        </p:spPr>
        <p:txBody>
          <a:bodyPr lIns="45609" tIns="45609" rIns="45609" bIns="45609" anchor="t"/>
          <a:lstStyle>
            <a:lvl1pPr defTabSz="912151">
              <a:spcBef>
                <a:spcPts val="1400"/>
              </a:spcBef>
              <a:defRPr sz="1400">
                <a:solidFill>
                  <a:srgbClr val="FFFFFF"/>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8_Title and Content">
    <p:spTree>
      <p:nvGrpSpPr>
        <p:cNvPr id="1" name=""/>
        <p:cNvGrpSpPr/>
        <p:nvPr/>
      </p:nvGrpSpPr>
      <p:grpSpPr>
        <a:xfrm>
          <a:off x="0" y="0"/>
          <a:ext cx="0" cy="0"/>
          <a:chOff x="0" y="0"/>
          <a:chExt cx="0" cy="0"/>
        </a:xfrm>
      </p:grpSpPr>
      <p:sp>
        <p:nvSpPr>
          <p:cNvPr id="5199"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200"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8202" indent="-266035"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7484"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3566" indent="-319241"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01"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Section Header">
    <p:spTree>
      <p:nvGrpSpPr>
        <p:cNvPr id="1" name=""/>
        <p:cNvGrpSpPr/>
        <p:nvPr/>
      </p:nvGrpSpPr>
      <p:grpSpPr>
        <a:xfrm>
          <a:off x="0" y="0"/>
          <a:ext cx="0" cy="0"/>
          <a:chOff x="0" y="0"/>
          <a:chExt cx="0" cy="0"/>
        </a:xfrm>
      </p:grpSpPr>
      <p:sp>
        <p:nvSpPr>
          <p:cNvPr id="5208" name="Title Text"/>
          <p:cNvSpPr txBox="1"/>
          <p:nvPr>
            <p:ph type="title"/>
          </p:nvPr>
        </p:nvSpPr>
        <p:spPr>
          <a:xfrm>
            <a:off x="722359" y="4406948"/>
            <a:ext cx="7772403" cy="1362077"/>
          </a:xfrm>
          <a:prstGeom prst="rect">
            <a:avLst/>
          </a:prstGeom>
        </p:spPr>
        <p:txBody>
          <a:bodyPr lIns="45609" tIns="45609" rIns="45609" bIns="45609" anchor="t"/>
          <a:lstStyle>
            <a:lvl1pPr algn="l" defTabSz="912151">
              <a:defRPr b="1" cap="all" sz="4000">
                <a:solidFill>
                  <a:srgbClr val="FFFFFF"/>
                </a:solidFill>
                <a:latin typeface="Verdana"/>
                <a:ea typeface="Verdana"/>
                <a:cs typeface="Verdana"/>
                <a:sym typeface="Verdana"/>
              </a:defRPr>
            </a:lvl1pPr>
          </a:lstStyle>
          <a:p>
            <a:pPr/>
            <a:r>
              <a:t>Title Text</a:t>
            </a:r>
          </a:p>
        </p:txBody>
      </p:sp>
      <p:sp>
        <p:nvSpPr>
          <p:cNvPr id="5209" name="Body Level One…"/>
          <p:cNvSpPr txBox="1"/>
          <p:nvPr>
            <p:ph type="body" sz="quarter" idx="1"/>
          </p:nvPr>
        </p:nvSpPr>
        <p:spPr>
          <a:xfrm>
            <a:off x="722359" y="2906714"/>
            <a:ext cx="7772403" cy="1500190"/>
          </a:xfrm>
          <a:prstGeom prst="rect">
            <a:avLst/>
          </a:prstGeom>
        </p:spPr>
        <p:txBody>
          <a:bodyPr lIns="45609" tIns="45609" rIns="45609" bIns="45609" anchor="b"/>
          <a:lstStyle>
            <a:lvl1pPr marL="0" indent="0" defTabSz="912151">
              <a:spcBef>
                <a:spcPts val="400"/>
              </a:spcBef>
              <a:buSzTx/>
              <a:buFontTx/>
              <a:buNone/>
              <a:defRPr b="1" sz="2000">
                <a:solidFill>
                  <a:srgbClr val="CC9900"/>
                </a:solidFill>
                <a:latin typeface="Verdana"/>
                <a:ea typeface="Verdana"/>
                <a:cs typeface="Verdana"/>
                <a:sym typeface="Verdana"/>
              </a:defRPr>
            </a:lvl1pPr>
            <a:lvl2pPr marL="0" indent="0" defTabSz="912151">
              <a:spcBef>
                <a:spcPts val="400"/>
              </a:spcBef>
              <a:buSzTx/>
              <a:buFontTx/>
              <a:buNone/>
              <a:defRPr b="1" sz="2000">
                <a:solidFill>
                  <a:srgbClr val="CC9900"/>
                </a:solidFill>
                <a:latin typeface="Verdana"/>
                <a:ea typeface="Verdana"/>
                <a:cs typeface="Verdana"/>
                <a:sym typeface="Verdana"/>
              </a:defRPr>
            </a:lvl2pPr>
            <a:lvl3pPr marL="0" indent="0" defTabSz="912151">
              <a:spcBef>
                <a:spcPts val="400"/>
              </a:spcBef>
              <a:buSzTx/>
              <a:buFontTx/>
              <a:buNone/>
              <a:defRPr b="1" sz="2000">
                <a:solidFill>
                  <a:srgbClr val="CC9900"/>
                </a:solidFill>
                <a:latin typeface="Verdana"/>
                <a:ea typeface="Verdana"/>
                <a:cs typeface="Verdana"/>
                <a:sym typeface="Verdana"/>
              </a:defRPr>
            </a:lvl3pPr>
            <a:lvl4pPr marL="0" indent="0" defTabSz="912151">
              <a:spcBef>
                <a:spcPts val="400"/>
              </a:spcBef>
              <a:buSzTx/>
              <a:buFontTx/>
              <a:buNone/>
              <a:defRPr b="1" sz="2000">
                <a:solidFill>
                  <a:srgbClr val="CC9900"/>
                </a:solidFill>
                <a:latin typeface="Verdana"/>
                <a:ea typeface="Verdana"/>
                <a:cs typeface="Verdana"/>
                <a:sym typeface="Verdana"/>
              </a:defRPr>
            </a:lvl4pPr>
            <a:lvl5pPr marL="0" indent="0" defTabSz="912151">
              <a:spcBef>
                <a:spcPts val="400"/>
              </a:spcBef>
              <a:buSzTx/>
              <a:buFontTx/>
              <a:buNone/>
              <a:defRPr b="1" sz="20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10"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Two Content">
    <p:spTree>
      <p:nvGrpSpPr>
        <p:cNvPr id="1" name=""/>
        <p:cNvGrpSpPr/>
        <p:nvPr/>
      </p:nvGrpSpPr>
      <p:grpSpPr>
        <a:xfrm>
          <a:off x="0" y="0"/>
          <a:ext cx="0" cy="0"/>
          <a:chOff x="0" y="0"/>
          <a:chExt cx="0" cy="0"/>
        </a:xfrm>
      </p:grpSpPr>
      <p:sp>
        <p:nvSpPr>
          <p:cNvPr id="5217"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218" name="Body Level One…"/>
          <p:cNvSpPr txBox="1"/>
          <p:nvPr>
            <p:ph type="body" sz="half" idx="1"/>
          </p:nvPr>
        </p:nvSpPr>
        <p:spPr>
          <a:xfrm>
            <a:off x="457200" y="1600246"/>
            <a:ext cx="4038600" cy="4525966"/>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231413"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722964" indent="-354736"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79048" indent="-354736"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19"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Comparison">
    <p:spTree>
      <p:nvGrpSpPr>
        <p:cNvPr id="1" name=""/>
        <p:cNvGrpSpPr/>
        <p:nvPr/>
      </p:nvGrpSpPr>
      <p:grpSpPr>
        <a:xfrm>
          <a:off x="0" y="0"/>
          <a:ext cx="0" cy="0"/>
          <a:chOff x="0" y="0"/>
          <a:chExt cx="0" cy="0"/>
        </a:xfrm>
      </p:grpSpPr>
      <p:sp>
        <p:nvSpPr>
          <p:cNvPr id="5226"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227" name="Body Level One…"/>
          <p:cNvSpPr txBox="1"/>
          <p:nvPr>
            <p:ph type="body" sz="quarter" idx="1"/>
          </p:nvPr>
        </p:nvSpPr>
        <p:spPr>
          <a:xfrm>
            <a:off x="457200" y="1535159"/>
            <a:ext cx="4040188" cy="639765"/>
          </a:xfrm>
          <a:prstGeom prst="rect">
            <a:avLst/>
          </a:prstGeom>
        </p:spPr>
        <p:txBody>
          <a:bodyPr lIns="45609" tIns="45609" rIns="45609" bIns="45609" anchor="b"/>
          <a:lstStyle>
            <a:lvl1pPr marL="0" indent="0" defTabSz="912151">
              <a:spcBef>
                <a:spcPts val="500"/>
              </a:spcBef>
              <a:buSzTx/>
              <a:buFontTx/>
              <a:buNone/>
              <a:defRPr b="1" sz="2400">
                <a:solidFill>
                  <a:srgbClr val="CC9900"/>
                </a:solidFill>
                <a:latin typeface="Verdana"/>
                <a:ea typeface="Verdana"/>
                <a:cs typeface="Verdana"/>
                <a:sym typeface="Verdana"/>
              </a:defRPr>
            </a:lvl1pPr>
            <a:lvl2pPr marL="0" indent="0" defTabSz="912151">
              <a:spcBef>
                <a:spcPts val="500"/>
              </a:spcBef>
              <a:buSzTx/>
              <a:buFontTx/>
              <a:buNone/>
              <a:defRPr b="1" sz="2400">
                <a:solidFill>
                  <a:srgbClr val="CC9900"/>
                </a:solidFill>
                <a:latin typeface="Verdana"/>
                <a:ea typeface="Verdana"/>
                <a:cs typeface="Verdana"/>
                <a:sym typeface="Verdana"/>
              </a:defRPr>
            </a:lvl2pPr>
            <a:lvl3pPr marL="0" indent="0" defTabSz="912151">
              <a:spcBef>
                <a:spcPts val="500"/>
              </a:spcBef>
              <a:buSzTx/>
              <a:buFontTx/>
              <a:buNone/>
              <a:defRPr b="1" sz="2400">
                <a:solidFill>
                  <a:srgbClr val="CC9900"/>
                </a:solidFill>
                <a:latin typeface="Verdana"/>
                <a:ea typeface="Verdana"/>
                <a:cs typeface="Verdana"/>
                <a:sym typeface="Verdana"/>
              </a:defRPr>
            </a:lvl3pPr>
            <a:lvl4pPr marL="0" indent="0" defTabSz="912151">
              <a:spcBef>
                <a:spcPts val="500"/>
              </a:spcBef>
              <a:buSzTx/>
              <a:buFontTx/>
              <a:buNone/>
              <a:defRPr b="1" sz="2400">
                <a:solidFill>
                  <a:srgbClr val="CC9900"/>
                </a:solidFill>
                <a:latin typeface="Verdana"/>
                <a:ea typeface="Verdana"/>
                <a:cs typeface="Verdana"/>
                <a:sym typeface="Verdana"/>
              </a:defRPr>
            </a:lvl4pPr>
            <a:lvl5pPr marL="0" indent="0" defTabSz="912151">
              <a:spcBef>
                <a:spcPts val="500"/>
              </a:spcBef>
              <a:buSzTx/>
              <a:buFontTx/>
              <a:buNone/>
              <a:defRPr b="1" sz="24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28" name="Shape 634"/>
          <p:cNvSpPr/>
          <p:nvPr>
            <p:ph type="body" sz="quarter" idx="21"/>
          </p:nvPr>
        </p:nvSpPr>
        <p:spPr>
          <a:xfrm>
            <a:off x="4645026" y="1535159"/>
            <a:ext cx="4041777" cy="639765"/>
          </a:xfrm>
          <a:prstGeom prst="rect">
            <a:avLst/>
          </a:prstGeom>
        </p:spPr>
        <p:txBody>
          <a:bodyPr lIns="45609" tIns="45609" rIns="45609" bIns="45609" anchor="b"/>
          <a:lstStyle/>
          <a:p>
            <a:pPr marL="228600" indent="-228600" defTabSz="914400">
              <a:lnSpc>
                <a:spcPct val="90000"/>
              </a:lnSpc>
              <a:spcBef>
                <a:spcPts val="1000"/>
              </a:spcBef>
              <a:defRPr sz="2800"/>
            </a:pPr>
          </a:p>
        </p:txBody>
      </p:sp>
      <p:sp>
        <p:nvSpPr>
          <p:cNvPr id="5229"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Title Only">
    <p:spTree>
      <p:nvGrpSpPr>
        <p:cNvPr id="1" name=""/>
        <p:cNvGrpSpPr/>
        <p:nvPr/>
      </p:nvGrpSpPr>
      <p:grpSpPr>
        <a:xfrm>
          <a:off x="0" y="0"/>
          <a:ext cx="0" cy="0"/>
          <a:chOff x="0" y="0"/>
          <a:chExt cx="0" cy="0"/>
        </a:xfrm>
      </p:grpSpPr>
      <p:sp>
        <p:nvSpPr>
          <p:cNvPr id="5236"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237"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51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1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14" name="Title Text"/>
          <p:cNvSpPr txBox="1"/>
          <p:nvPr>
            <p:ph type="title"/>
          </p:nvPr>
        </p:nvSpPr>
        <p:spPr>
          <a:xfrm>
            <a:off x="892967" y="2268140"/>
            <a:ext cx="7358067" cy="2321720"/>
          </a:xfrm>
          <a:prstGeom prst="rect">
            <a:avLst/>
          </a:prstGeom>
        </p:spPr>
        <p:txBody>
          <a:bodyPr lIns="45718" tIns="45718" rIns="45718" bIns="45718"/>
          <a:lstStyle>
            <a:lvl1pPr algn="l" defTabSz="914400">
              <a:lnSpc>
                <a:spcPct val="90000"/>
              </a:lnSpc>
            </a:lvl1pPr>
          </a:lstStyle>
          <a:p>
            <a:pPr/>
            <a:r>
              <a:t>Title Text</a:t>
            </a:r>
          </a:p>
        </p:txBody>
      </p:sp>
      <p:sp>
        <p:nvSpPr>
          <p:cNvPr id="515"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8_Blank">
    <p:spTree>
      <p:nvGrpSpPr>
        <p:cNvPr id="1" name=""/>
        <p:cNvGrpSpPr/>
        <p:nvPr/>
      </p:nvGrpSpPr>
      <p:grpSpPr>
        <a:xfrm>
          <a:off x="0" y="0"/>
          <a:ext cx="0" cy="0"/>
          <a:chOff x="0" y="0"/>
          <a:chExt cx="0" cy="0"/>
        </a:xfrm>
      </p:grpSpPr>
      <p:sp>
        <p:nvSpPr>
          <p:cNvPr id="5244"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Blank 0">
    <p:spTree>
      <p:nvGrpSpPr>
        <p:cNvPr id="1" name=""/>
        <p:cNvGrpSpPr/>
        <p:nvPr/>
      </p:nvGrpSpPr>
      <p:grpSpPr>
        <a:xfrm>
          <a:off x="0" y="0"/>
          <a:ext cx="0" cy="0"/>
          <a:chOff x="0" y="0"/>
          <a:chExt cx="0" cy="0"/>
        </a:xfrm>
      </p:grpSpPr>
      <p:sp>
        <p:nvSpPr>
          <p:cNvPr id="5251"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Content with Caption">
    <p:spTree>
      <p:nvGrpSpPr>
        <p:cNvPr id="1" name=""/>
        <p:cNvGrpSpPr/>
        <p:nvPr/>
      </p:nvGrpSpPr>
      <p:grpSpPr>
        <a:xfrm>
          <a:off x="0" y="0"/>
          <a:ext cx="0" cy="0"/>
          <a:chOff x="0" y="0"/>
          <a:chExt cx="0" cy="0"/>
        </a:xfrm>
      </p:grpSpPr>
      <p:sp>
        <p:nvSpPr>
          <p:cNvPr id="5258" name="Title Text"/>
          <p:cNvSpPr txBox="1"/>
          <p:nvPr>
            <p:ph type="title"/>
          </p:nvPr>
        </p:nvSpPr>
        <p:spPr>
          <a:xfrm>
            <a:off x="457200" y="273050"/>
            <a:ext cx="3008316" cy="1162050"/>
          </a:xfrm>
          <a:prstGeom prst="rect">
            <a:avLst/>
          </a:prstGeom>
        </p:spPr>
        <p:txBody>
          <a:bodyPr lIns="45609" tIns="45609" rIns="45609" bIns="45609" anchor="b"/>
          <a:lstStyle>
            <a:lvl1pPr algn="l" defTabSz="912151">
              <a:defRPr b="1" sz="2000">
                <a:solidFill>
                  <a:srgbClr val="FFFFFF"/>
                </a:solidFill>
                <a:latin typeface="Verdana"/>
                <a:ea typeface="Verdana"/>
                <a:cs typeface="Verdana"/>
                <a:sym typeface="Verdana"/>
              </a:defRPr>
            </a:lvl1pPr>
          </a:lstStyle>
          <a:p>
            <a:pPr/>
            <a:r>
              <a:t>Title Text</a:t>
            </a:r>
          </a:p>
        </p:txBody>
      </p:sp>
      <p:sp>
        <p:nvSpPr>
          <p:cNvPr id="5259" name="Body Level One…"/>
          <p:cNvSpPr txBox="1"/>
          <p:nvPr>
            <p:ph type="body" idx="1"/>
          </p:nvPr>
        </p:nvSpPr>
        <p:spPr>
          <a:xfrm>
            <a:off x="3575050" y="273098"/>
            <a:ext cx="5111750" cy="5853113"/>
          </a:xfrm>
          <a:prstGeom prst="rect">
            <a:avLst/>
          </a:prstGeom>
        </p:spPr>
        <p:txBody>
          <a:bodyPr lIns="45609" tIns="45609" rIns="45609" bIns="45609"/>
          <a:lstStyle>
            <a:lvl1pPr marL="342068" indent="-342068" defTabSz="912151">
              <a:buClr>
                <a:srgbClr val="FFFFFF"/>
              </a:buClr>
              <a:buFont typeface="Verdana"/>
              <a:buChar char="❖"/>
              <a:defRPr b="1">
                <a:solidFill>
                  <a:srgbClr val="CC9900"/>
                </a:solidFill>
                <a:latin typeface="Verdana"/>
                <a:ea typeface="Verdana"/>
                <a:cs typeface="Verdana"/>
                <a:sym typeface="Verdana"/>
              </a:defRPr>
            </a:lvl1pPr>
            <a:lvl2pPr marL="781851" indent="-325774" defTabSz="912151">
              <a:buClr>
                <a:srgbClr val="FFFFFF"/>
              </a:buClr>
              <a:buSzPct val="60000"/>
              <a:buFont typeface="Verdana"/>
              <a:buChar char="■"/>
              <a:defRPr b="1">
                <a:solidFill>
                  <a:srgbClr val="CC9900"/>
                </a:solidFill>
                <a:latin typeface="Verdana"/>
                <a:ea typeface="Verdana"/>
                <a:cs typeface="Verdana"/>
                <a:sym typeface="Verdana"/>
              </a:defRPr>
            </a:lvl2pPr>
            <a:lvl3pPr marL="1216209" indent="-304053" defTabSz="912151">
              <a:buClr>
                <a:srgbClr val="FFFFFF"/>
              </a:buClr>
              <a:buSzPct val="60000"/>
              <a:buFont typeface="Verdana"/>
              <a:buChar char="■"/>
              <a:defRPr b="1">
                <a:solidFill>
                  <a:srgbClr val="CC9900"/>
                </a:solidFill>
                <a:latin typeface="Verdana"/>
                <a:ea typeface="Verdana"/>
                <a:cs typeface="Verdana"/>
                <a:sym typeface="Verdana"/>
              </a:defRPr>
            </a:lvl3pPr>
            <a:lvl4pPr marL="1733092" indent="-364850" defTabSz="912151">
              <a:buClr>
                <a:srgbClr val="FFFFFF"/>
              </a:buClr>
              <a:buSzPct val="60000"/>
              <a:buFont typeface="Verdana"/>
              <a:buChar char="■"/>
              <a:defRPr b="1">
                <a:solidFill>
                  <a:srgbClr val="CC9900"/>
                </a:solidFill>
                <a:latin typeface="Verdana"/>
                <a:ea typeface="Verdana"/>
                <a:cs typeface="Verdana"/>
                <a:sym typeface="Verdana"/>
              </a:defRPr>
            </a:lvl4pPr>
            <a:lvl5pPr marL="2189176" indent="-364850" defTabSz="912151">
              <a:buClr>
                <a:srgbClr val="FFFFFF"/>
              </a:buClr>
              <a:buSzPct val="60000"/>
              <a:buFont typeface="Verdana"/>
              <a:buChar char="■"/>
              <a:defRPr b="1">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60" name="Shape 666"/>
          <p:cNvSpPr/>
          <p:nvPr>
            <p:ph type="body" sz="half" idx="21"/>
          </p:nvPr>
        </p:nvSpPr>
        <p:spPr>
          <a:xfrm>
            <a:off x="457201" y="1435101"/>
            <a:ext cx="3008317" cy="4691063"/>
          </a:xfrm>
          <a:prstGeom prst="rect">
            <a:avLst/>
          </a:prstGeom>
        </p:spPr>
        <p:txBody>
          <a:bodyPr lIns="45609" tIns="45609" rIns="45609" bIns="45609"/>
          <a:lstStyle/>
          <a:p>
            <a:pPr marL="228600" indent="-228600" defTabSz="914400">
              <a:lnSpc>
                <a:spcPct val="90000"/>
              </a:lnSpc>
              <a:spcBef>
                <a:spcPts val="1000"/>
              </a:spcBef>
              <a:defRPr sz="2800"/>
            </a:pPr>
          </a:p>
        </p:txBody>
      </p:sp>
      <p:sp>
        <p:nvSpPr>
          <p:cNvPr id="5261"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Picture with Caption">
    <p:spTree>
      <p:nvGrpSpPr>
        <p:cNvPr id="1" name=""/>
        <p:cNvGrpSpPr/>
        <p:nvPr/>
      </p:nvGrpSpPr>
      <p:grpSpPr>
        <a:xfrm>
          <a:off x="0" y="0"/>
          <a:ext cx="0" cy="0"/>
          <a:chOff x="0" y="0"/>
          <a:chExt cx="0" cy="0"/>
        </a:xfrm>
      </p:grpSpPr>
      <p:sp>
        <p:nvSpPr>
          <p:cNvPr id="5268" name="Title Text"/>
          <p:cNvSpPr txBox="1"/>
          <p:nvPr>
            <p:ph type="title"/>
          </p:nvPr>
        </p:nvSpPr>
        <p:spPr>
          <a:xfrm>
            <a:off x="1792334" y="4800600"/>
            <a:ext cx="5486405" cy="566738"/>
          </a:xfrm>
          <a:prstGeom prst="rect">
            <a:avLst/>
          </a:prstGeom>
        </p:spPr>
        <p:txBody>
          <a:bodyPr lIns="45609" tIns="45609" rIns="45609" bIns="45609" anchor="b"/>
          <a:lstStyle>
            <a:lvl1pPr algn="l" defTabSz="912151">
              <a:defRPr b="1" sz="2000">
                <a:solidFill>
                  <a:srgbClr val="FFFFFF"/>
                </a:solidFill>
                <a:latin typeface="Verdana"/>
                <a:ea typeface="Verdana"/>
                <a:cs typeface="Verdana"/>
                <a:sym typeface="Verdana"/>
              </a:defRPr>
            </a:lvl1pPr>
          </a:lstStyle>
          <a:p>
            <a:pPr/>
            <a:r>
              <a:t>Title Text</a:t>
            </a:r>
          </a:p>
        </p:txBody>
      </p:sp>
      <p:sp>
        <p:nvSpPr>
          <p:cNvPr id="5269" name="Shape 675"/>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5270" name="Body Level One…"/>
          <p:cNvSpPr txBox="1"/>
          <p:nvPr>
            <p:ph type="body" sz="quarter" idx="1"/>
          </p:nvPr>
        </p:nvSpPr>
        <p:spPr>
          <a:xfrm>
            <a:off x="1792334" y="5367337"/>
            <a:ext cx="5486405" cy="804865"/>
          </a:xfrm>
          <a:prstGeom prst="rect">
            <a:avLst/>
          </a:prstGeom>
        </p:spPr>
        <p:txBody>
          <a:bodyPr lIns="45609" tIns="45609" rIns="45609" bIns="45609"/>
          <a:lstStyle>
            <a:lvl1pPr marL="0" indent="0" defTabSz="912151">
              <a:spcBef>
                <a:spcPts val="300"/>
              </a:spcBef>
              <a:buSzTx/>
              <a:buFontTx/>
              <a:buNone/>
              <a:defRPr b="1" sz="1400">
                <a:solidFill>
                  <a:srgbClr val="CC9900"/>
                </a:solidFill>
                <a:latin typeface="Verdana"/>
                <a:ea typeface="Verdana"/>
                <a:cs typeface="Verdana"/>
                <a:sym typeface="Verdana"/>
              </a:defRPr>
            </a:lvl1pPr>
            <a:lvl2pPr marL="0" indent="0" defTabSz="912151">
              <a:spcBef>
                <a:spcPts val="300"/>
              </a:spcBef>
              <a:buSzTx/>
              <a:buFontTx/>
              <a:buNone/>
              <a:defRPr b="1" sz="1400">
                <a:solidFill>
                  <a:srgbClr val="CC9900"/>
                </a:solidFill>
                <a:latin typeface="Verdana"/>
                <a:ea typeface="Verdana"/>
                <a:cs typeface="Verdana"/>
                <a:sym typeface="Verdana"/>
              </a:defRPr>
            </a:lvl2pPr>
            <a:lvl3pPr marL="0" indent="0" defTabSz="912151">
              <a:spcBef>
                <a:spcPts val="300"/>
              </a:spcBef>
              <a:buSzTx/>
              <a:buFontTx/>
              <a:buNone/>
              <a:defRPr b="1" sz="1400">
                <a:solidFill>
                  <a:srgbClr val="CC9900"/>
                </a:solidFill>
                <a:latin typeface="Verdana"/>
                <a:ea typeface="Verdana"/>
                <a:cs typeface="Verdana"/>
                <a:sym typeface="Verdana"/>
              </a:defRPr>
            </a:lvl3pPr>
            <a:lvl4pPr marL="0" indent="0" defTabSz="912151">
              <a:spcBef>
                <a:spcPts val="300"/>
              </a:spcBef>
              <a:buSzTx/>
              <a:buFontTx/>
              <a:buNone/>
              <a:defRPr b="1" sz="1400">
                <a:solidFill>
                  <a:srgbClr val="CC9900"/>
                </a:solidFill>
                <a:latin typeface="Verdana"/>
                <a:ea typeface="Verdana"/>
                <a:cs typeface="Verdana"/>
                <a:sym typeface="Verdana"/>
              </a:defRPr>
            </a:lvl4pPr>
            <a:lvl5pPr marL="0" indent="0" defTabSz="912151">
              <a:spcBef>
                <a:spcPts val="300"/>
              </a:spcBef>
              <a:buSzTx/>
              <a:buFontTx/>
              <a:buNone/>
              <a:defRPr b="1" sz="14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71"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Vertical Text">
    <p:spTree>
      <p:nvGrpSpPr>
        <p:cNvPr id="1" name=""/>
        <p:cNvGrpSpPr/>
        <p:nvPr/>
      </p:nvGrpSpPr>
      <p:grpSpPr>
        <a:xfrm>
          <a:off x="0" y="0"/>
          <a:ext cx="0" cy="0"/>
          <a:chOff x="0" y="0"/>
          <a:chExt cx="0" cy="0"/>
        </a:xfrm>
      </p:grpSpPr>
      <p:sp>
        <p:nvSpPr>
          <p:cNvPr id="5278"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279"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8202" indent="-266035"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7484"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3566" indent="-319241"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80"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Vertical Title and Text">
    <p:spTree>
      <p:nvGrpSpPr>
        <p:cNvPr id="1" name=""/>
        <p:cNvGrpSpPr/>
        <p:nvPr/>
      </p:nvGrpSpPr>
      <p:grpSpPr>
        <a:xfrm>
          <a:off x="0" y="0"/>
          <a:ext cx="0" cy="0"/>
          <a:chOff x="0" y="0"/>
          <a:chExt cx="0" cy="0"/>
        </a:xfrm>
      </p:grpSpPr>
      <p:sp>
        <p:nvSpPr>
          <p:cNvPr id="5287" name="Title Text"/>
          <p:cNvSpPr txBox="1"/>
          <p:nvPr>
            <p:ph type="title"/>
          </p:nvPr>
        </p:nvSpPr>
        <p:spPr>
          <a:xfrm>
            <a:off x="6629400" y="274638"/>
            <a:ext cx="2057400" cy="5851527"/>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288" name="Body Level One…"/>
          <p:cNvSpPr txBox="1"/>
          <p:nvPr>
            <p:ph type="body" idx="1"/>
          </p:nvPr>
        </p:nvSpPr>
        <p:spPr>
          <a:xfrm>
            <a:off x="457200" y="274638"/>
            <a:ext cx="6019800" cy="5851527"/>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8202" indent="-266035"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7484"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3566" indent="-319241"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289"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7_Title Slide">
    <p:spTree>
      <p:nvGrpSpPr>
        <p:cNvPr id="1" name=""/>
        <p:cNvGrpSpPr/>
        <p:nvPr/>
      </p:nvGrpSpPr>
      <p:grpSpPr>
        <a:xfrm>
          <a:off x="0" y="0"/>
          <a:ext cx="0" cy="0"/>
          <a:chOff x="0" y="0"/>
          <a:chExt cx="0" cy="0"/>
        </a:xfrm>
      </p:grpSpPr>
      <p:sp>
        <p:nvSpPr>
          <p:cNvPr id="5296" name="Title Text"/>
          <p:cNvSpPr txBox="1"/>
          <p:nvPr>
            <p:ph type="title"/>
          </p:nvPr>
        </p:nvSpPr>
        <p:spPr>
          <a:xfrm>
            <a:off x="376239" y="300085"/>
            <a:ext cx="8455026" cy="1128714"/>
          </a:xfrm>
          <a:prstGeom prst="rect">
            <a:avLst/>
          </a:prstGeom>
          <a:effectLst>
            <a:outerShdw sx="100000" sy="100000" kx="0" ky="0" algn="b" rotWithShape="0" blurRad="0" dist="17961" dir="2700000">
              <a:srgbClr val="000000"/>
            </a:outerShdw>
          </a:effectLst>
        </p:spPr>
        <p:txBody>
          <a:bodyPr lIns="45606" tIns="45606" rIns="45606" bIns="45606"/>
          <a:lstStyle>
            <a:lvl1pPr algn="l" defTabSz="912151">
              <a:defRPr b="1" sz="4600">
                <a:solidFill>
                  <a:srgbClr val="FFFFFF"/>
                </a:solidFill>
                <a:latin typeface="Arial"/>
                <a:ea typeface="Arial"/>
                <a:cs typeface="Arial"/>
                <a:sym typeface="Arial"/>
              </a:defRPr>
            </a:lvl1pPr>
          </a:lstStyle>
          <a:p>
            <a:pPr/>
            <a:r>
              <a:t>Title Text</a:t>
            </a:r>
          </a:p>
        </p:txBody>
      </p:sp>
      <p:sp>
        <p:nvSpPr>
          <p:cNvPr id="5297" name="Body Level One…"/>
          <p:cNvSpPr txBox="1"/>
          <p:nvPr>
            <p:ph type="body" sz="quarter" idx="1"/>
          </p:nvPr>
        </p:nvSpPr>
        <p:spPr>
          <a:xfrm>
            <a:off x="376239" y="1436687"/>
            <a:ext cx="6075363" cy="588963"/>
          </a:xfrm>
          <a:prstGeom prst="rect">
            <a:avLst/>
          </a:prstGeom>
          <a:effectLst>
            <a:outerShdw sx="100000" sy="100000" kx="0" ky="0" algn="b" rotWithShape="0" blurRad="0" dist="17961" dir="2700000">
              <a:srgbClr val="FFFFFF"/>
            </a:outerShdw>
          </a:effectLst>
        </p:spPr>
        <p:txBody>
          <a:bodyPr lIns="45606" tIns="45606" rIns="45606" bIns="45606"/>
          <a:lstStyle>
            <a:lvl1pPr marL="0" indent="0" defTabSz="912151">
              <a:spcBef>
                <a:spcPts val="500"/>
              </a:spcBef>
              <a:buSzTx/>
              <a:buFontTx/>
              <a:buNone/>
              <a:defRPr sz="2400">
                <a:latin typeface="Arial"/>
                <a:ea typeface="Arial"/>
                <a:cs typeface="Arial"/>
                <a:sym typeface="Arial"/>
              </a:defRPr>
            </a:lvl1pPr>
            <a:lvl2pPr marL="700385" indent="-244325" defTabSz="912151">
              <a:spcBef>
                <a:spcPts val="500"/>
              </a:spcBef>
              <a:buFontTx/>
              <a:defRPr sz="2400">
                <a:latin typeface="Arial"/>
                <a:ea typeface="Arial"/>
                <a:cs typeface="Arial"/>
                <a:sym typeface="Arial"/>
              </a:defRPr>
            </a:lvl2pPr>
            <a:lvl3pPr marL="1140171" indent="-228026" defTabSz="912151">
              <a:spcBef>
                <a:spcPts val="500"/>
              </a:spcBef>
              <a:buFontTx/>
              <a:defRPr sz="2400">
                <a:latin typeface="Arial"/>
                <a:ea typeface="Arial"/>
                <a:cs typeface="Arial"/>
                <a:sym typeface="Arial"/>
              </a:defRPr>
            </a:lvl3pPr>
            <a:lvl4pPr marL="1641853" indent="-273642" defTabSz="912151">
              <a:spcBef>
                <a:spcPts val="500"/>
              </a:spcBef>
              <a:buFontTx/>
              <a:defRPr sz="2400">
                <a:latin typeface="Arial"/>
                <a:ea typeface="Arial"/>
                <a:cs typeface="Arial"/>
                <a:sym typeface="Arial"/>
              </a:defRPr>
            </a:lvl4pPr>
            <a:lvl5pPr marL="2097926" indent="-273641" defTabSz="912151">
              <a:spcBef>
                <a:spcPts val="500"/>
              </a:spcBef>
              <a:buFontTx/>
              <a:buChar char="•"/>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298" name="Slide Number"/>
          <p:cNvSpPr txBox="1"/>
          <p:nvPr>
            <p:ph type="sldNum" sz="quarter" idx="2"/>
          </p:nvPr>
        </p:nvSpPr>
        <p:spPr>
          <a:xfrm>
            <a:off x="8385163" y="6245228"/>
            <a:ext cx="301681" cy="288596"/>
          </a:xfrm>
          <a:prstGeom prst="rect">
            <a:avLst/>
          </a:prstGeom>
        </p:spPr>
        <p:txBody>
          <a:bodyPr lIns="45606" tIns="45606" rIns="45606" bIns="45606" anchor="t"/>
          <a:lstStyle>
            <a:lvl1pPr defTabSz="912151">
              <a:spcBef>
                <a:spcPts val="14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9_Blank">
    <p:spTree>
      <p:nvGrpSpPr>
        <p:cNvPr id="1" name=""/>
        <p:cNvGrpSpPr/>
        <p:nvPr/>
      </p:nvGrpSpPr>
      <p:grpSpPr>
        <a:xfrm>
          <a:off x="0" y="0"/>
          <a:ext cx="0" cy="0"/>
          <a:chOff x="0" y="0"/>
          <a:chExt cx="0" cy="0"/>
        </a:xfrm>
      </p:grpSpPr>
      <p:sp>
        <p:nvSpPr>
          <p:cNvPr id="5305" name="Slide Number"/>
          <p:cNvSpPr txBox="1"/>
          <p:nvPr>
            <p:ph type="sldNum" sz="quarter" idx="2"/>
          </p:nvPr>
        </p:nvSpPr>
        <p:spPr>
          <a:xfrm>
            <a:off x="8385163" y="6245228"/>
            <a:ext cx="301681" cy="288596"/>
          </a:xfrm>
          <a:prstGeom prst="rect">
            <a:avLst/>
          </a:prstGeom>
        </p:spPr>
        <p:txBody>
          <a:bodyPr lIns="45606" tIns="45606" rIns="45606" bIns="45606" anchor="t"/>
          <a:lstStyle>
            <a:lvl1pPr defTabSz="912151">
              <a:spcBef>
                <a:spcPts val="14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Picture with Caption">
    <p:spTree>
      <p:nvGrpSpPr>
        <p:cNvPr id="1" name=""/>
        <p:cNvGrpSpPr/>
        <p:nvPr/>
      </p:nvGrpSpPr>
      <p:grpSpPr>
        <a:xfrm>
          <a:off x="0" y="0"/>
          <a:ext cx="0" cy="0"/>
          <a:chOff x="0" y="0"/>
          <a:chExt cx="0" cy="0"/>
        </a:xfrm>
      </p:grpSpPr>
      <p:sp>
        <p:nvSpPr>
          <p:cNvPr id="5312" name="Title Text"/>
          <p:cNvSpPr txBox="1"/>
          <p:nvPr>
            <p:ph type="title"/>
          </p:nvPr>
        </p:nvSpPr>
        <p:spPr>
          <a:xfrm>
            <a:off x="1792334" y="4800648"/>
            <a:ext cx="5486405" cy="566741"/>
          </a:xfrm>
          <a:prstGeom prst="rect">
            <a:avLst/>
          </a:prstGeom>
          <a:effectLst>
            <a:outerShdw sx="100000" sy="100000" kx="0" ky="0" algn="b" rotWithShape="0" blurRad="0" dist="17961" dir="2700000">
              <a:srgbClr val="FFFFFF"/>
            </a:outerShdw>
          </a:effectLst>
        </p:spPr>
        <p:txBody>
          <a:bodyPr lIns="45606" tIns="45606" rIns="45606" bIns="45606" anchor="b"/>
          <a:lstStyle>
            <a:lvl1pPr algn="l" defTabSz="912151">
              <a:defRPr b="1" sz="2000">
                <a:latin typeface="Arial"/>
                <a:ea typeface="Arial"/>
                <a:cs typeface="Arial"/>
                <a:sym typeface="Arial"/>
              </a:defRPr>
            </a:lvl1pPr>
          </a:lstStyle>
          <a:p>
            <a:pPr/>
            <a:r>
              <a:t>Title Text</a:t>
            </a:r>
          </a:p>
        </p:txBody>
      </p:sp>
      <p:sp>
        <p:nvSpPr>
          <p:cNvPr id="5313" name="Shape 719"/>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5314" name="Body Level One…"/>
          <p:cNvSpPr txBox="1"/>
          <p:nvPr>
            <p:ph type="body" sz="quarter" idx="1"/>
          </p:nvPr>
        </p:nvSpPr>
        <p:spPr>
          <a:xfrm>
            <a:off x="1792334" y="5367339"/>
            <a:ext cx="5486405" cy="804865"/>
          </a:xfrm>
          <a:prstGeom prst="rect">
            <a:avLst/>
          </a:prstGeom>
        </p:spPr>
        <p:txBody>
          <a:bodyPr lIns="45606" tIns="45606" rIns="45606" bIns="45606"/>
          <a:lstStyle>
            <a:lvl1pPr marL="0" indent="0" defTabSz="912151">
              <a:spcBef>
                <a:spcPts val="300"/>
              </a:spcBef>
              <a:buSzTx/>
              <a:buFontTx/>
              <a:buNone/>
              <a:defRPr sz="1400">
                <a:latin typeface="Arial"/>
                <a:ea typeface="Arial"/>
                <a:cs typeface="Arial"/>
                <a:sym typeface="Arial"/>
              </a:defRPr>
            </a:lvl1pPr>
            <a:lvl2pPr marL="0" indent="0" defTabSz="912151">
              <a:spcBef>
                <a:spcPts val="300"/>
              </a:spcBef>
              <a:buSzTx/>
              <a:buFontTx/>
              <a:buNone/>
              <a:defRPr sz="1400">
                <a:latin typeface="Arial"/>
                <a:ea typeface="Arial"/>
                <a:cs typeface="Arial"/>
                <a:sym typeface="Arial"/>
              </a:defRPr>
            </a:lvl2pPr>
            <a:lvl3pPr marL="0" indent="0" defTabSz="912151">
              <a:spcBef>
                <a:spcPts val="300"/>
              </a:spcBef>
              <a:buSzTx/>
              <a:buFontTx/>
              <a:buNone/>
              <a:defRPr sz="1400">
                <a:latin typeface="Arial"/>
                <a:ea typeface="Arial"/>
                <a:cs typeface="Arial"/>
                <a:sym typeface="Arial"/>
              </a:defRPr>
            </a:lvl3pPr>
            <a:lvl4pPr marL="0" indent="0" defTabSz="912151">
              <a:spcBef>
                <a:spcPts val="300"/>
              </a:spcBef>
              <a:buSzTx/>
              <a:buFontTx/>
              <a:buNone/>
              <a:defRPr sz="1400">
                <a:latin typeface="Arial"/>
                <a:ea typeface="Arial"/>
                <a:cs typeface="Arial"/>
                <a:sym typeface="Arial"/>
              </a:defRPr>
            </a:lvl4pPr>
            <a:lvl5pPr marL="0" indent="0" defTabSz="912151">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315" name="Slide Number"/>
          <p:cNvSpPr txBox="1"/>
          <p:nvPr>
            <p:ph type="sldNum" sz="quarter" idx="2"/>
          </p:nvPr>
        </p:nvSpPr>
        <p:spPr>
          <a:xfrm>
            <a:off x="8385163" y="6245228"/>
            <a:ext cx="301681" cy="288596"/>
          </a:xfrm>
          <a:prstGeom prst="rect">
            <a:avLst/>
          </a:prstGeom>
        </p:spPr>
        <p:txBody>
          <a:bodyPr lIns="45606" tIns="45606" rIns="45606" bIns="45606" anchor="t"/>
          <a:lstStyle>
            <a:lvl1pPr defTabSz="912151">
              <a:spcBef>
                <a:spcPts val="14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Vertical Title and Text">
    <p:spTree>
      <p:nvGrpSpPr>
        <p:cNvPr id="1" name=""/>
        <p:cNvGrpSpPr/>
        <p:nvPr/>
      </p:nvGrpSpPr>
      <p:grpSpPr>
        <a:xfrm>
          <a:off x="0" y="0"/>
          <a:ext cx="0" cy="0"/>
          <a:chOff x="0" y="0"/>
          <a:chExt cx="0" cy="0"/>
        </a:xfrm>
      </p:grpSpPr>
      <p:sp>
        <p:nvSpPr>
          <p:cNvPr id="5322"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Slide">
    <p:spTree>
      <p:nvGrpSpPr>
        <p:cNvPr id="1" name=""/>
        <p:cNvGrpSpPr/>
        <p:nvPr/>
      </p:nvGrpSpPr>
      <p:grpSpPr>
        <a:xfrm>
          <a:off x="0" y="0"/>
          <a:ext cx="0" cy="0"/>
          <a:chOff x="0" y="0"/>
          <a:chExt cx="0" cy="0"/>
        </a:xfrm>
      </p:grpSpPr>
      <p:sp>
        <p:nvSpPr>
          <p:cNvPr id="52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2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24"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0">
    <p:spTree>
      <p:nvGrpSpPr>
        <p:cNvPr id="1" name=""/>
        <p:cNvGrpSpPr/>
        <p:nvPr/>
      </p:nvGrpSpPr>
      <p:grpSpPr>
        <a:xfrm>
          <a:off x="0" y="0"/>
          <a:ext cx="0" cy="0"/>
          <a:chOff x="0" y="0"/>
          <a:chExt cx="0" cy="0"/>
        </a:xfrm>
      </p:grpSpPr>
      <p:sp>
        <p:nvSpPr>
          <p:cNvPr id="5329"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8_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36" name="Title Text"/>
          <p:cNvSpPr txBox="1"/>
          <p:nvPr>
            <p:ph type="title"/>
          </p:nvPr>
        </p:nvSpPr>
        <p:spPr>
          <a:xfrm>
            <a:off x="376239" y="300085"/>
            <a:ext cx="8455026" cy="1128714"/>
          </a:xfrm>
          <a:prstGeom prst="rect">
            <a:avLst/>
          </a:prstGeom>
          <a:effectLst>
            <a:outerShdw sx="100000" sy="100000" kx="0" ky="0" algn="b" rotWithShape="0" blurRad="0" dist="17961" dir="2700000">
              <a:srgbClr val="000000"/>
            </a:outerShdw>
          </a:effectLst>
        </p:spPr>
        <p:txBody>
          <a:bodyPr lIns="45606" tIns="45606" rIns="45606" bIns="45606"/>
          <a:lstStyle>
            <a:lvl1pPr algn="l" defTabSz="912151">
              <a:defRPr b="1" sz="4600">
                <a:solidFill>
                  <a:srgbClr val="FFFFFF"/>
                </a:solidFill>
                <a:latin typeface="Arial"/>
                <a:ea typeface="Arial"/>
                <a:cs typeface="Arial"/>
                <a:sym typeface="Arial"/>
              </a:defRPr>
            </a:lvl1pPr>
          </a:lstStyle>
          <a:p>
            <a:pPr/>
            <a:r>
              <a:t>Title Text</a:t>
            </a:r>
          </a:p>
        </p:txBody>
      </p:sp>
      <p:sp>
        <p:nvSpPr>
          <p:cNvPr id="5337" name="Body Level One…"/>
          <p:cNvSpPr txBox="1"/>
          <p:nvPr>
            <p:ph type="body" sz="quarter" idx="1"/>
          </p:nvPr>
        </p:nvSpPr>
        <p:spPr>
          <a:xfrm>
            <a:off x="376239" y="1436687"/>
            <a:ext cx="6075363" cy="588963"/>
          </a:xfrm>
          <a:prstGeom prst="rect">
            <a:avLst/>
          </a:prstGeom>
          <a:effectLst>
            <a:outerShdw sx="100000" sy="100000" kx="0" ky="0" algn="b" rotWithShape="0" blurRad="0" dist="17961" dir="2700000">
              <a:srgbClr val="FFFFFF"/>
            </a:outerShdw>
          </a:effectLst>
        </p:spPr>
        <p:txBody>
          <a:bodyPr lIns="45606" tIns="45606" rIns="45606" bIns="45606"/>
          <a:lstStyle>
            <a:lvl1pPr marL="0" indent="0" defTabSz="912151">
              <a:spcBef>
                <a:spcPts val="500"/>
              </a:spcBef>
              <a:buSzTx/>
              <a:buFontTx/>
              <a:buNone/>
              <a:defRPr sz="2400">
                <a:latin typeface="Arial"/>
                <a:ea typeface="Arial"/>
                <a:cs typeface="Arial"/>
                <a:sym typeface="Arial"/>
              </a:defRPr>
            </a:lvl1pPr>
            <a:lvl2pPr marL="700385" indent="-244325" defTabSz="912151">
              <a:spcBef>
                <a:spcPts val="500"/>
              </a:spcBef>
              <a:buFontTx/>
              <a:defRPr sz="2400">
                <a:latin typeface="Arial"/>
                <a:ea typeface="Arial"/>
                <a:cs typeface="Arial"/>
                <a:sym typeface="Arial"/>
              </a:defRPr>
            </a:lvl2pPr>
            <a:lvl3pPr marL="1140171" indent="-228026" defTabSz="912151">
              <a:spcBef>
                <a:spcPts val="500"/>
              </a:spcBef>
              <a:buFontTx/>
              <a:defRPr sz="2400">
                <a:latin typeface="Arial"/>
                <a:ea typeface="Arial"/>
                <a:cs typeface="Arial"/>
                <a:sym typeface="Arial"/>
              </a:defRPr>
            </a:lvl3pPr>
            <a:lvl4pPr marL="1641853" indent="-273642" defTabSz="912151">
              <a:spcBef>
                <a:spcPts val="500"/>
              </a:spcBef>
              <a:buFontTx/>
              <a:defRPr sz="2400">
                <a:latin typeface="Arial"/>
                <a:ea typeface="Arial"/>
                <a:cs typeface="Arial"/>
                <a:sym typeface="Arial"/>
              </a:defRPr>
            </a:lvl4pPr>
            <a:lvl5pPr marL="2097926" indent="-273641" defTabSz="912151">
              <a:spcBef>
                <a:spcPts val="500"/>
              </a:spcBef>
              <a:buFontTx/>
              <a:buChar char="•"/>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338" name="Slide Number"/>
          <p:cNvSpPr txBox="1"/>
          <p:nvPr>
            <p:ph type="sldNum" sz="quarter" idx="2"/>
          </p:nvPr>
        </p:nvSpPr>
        <p:spPr>
          <a:xfrm>
            <a:off x="8385163" y="6245228"/>
            <a:ext cx="301681" cy="288596"/>
          </a:xfrm>
          <a:prstGeom prst="rect">
            <a:avLst/>
          </a:prstGeom>
        </p:spPr>
        <p:txBody>
          <a:bodyPr lIns="45606" tIns="45606" rIns="45606" bIns="45606" anchor="t"/>
          <a:lstStyle>
            <a:lvl1pPr defTabSz="912151">
              <a:spcBef>
                <a:spcPts val="14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0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45" name="Slide Number"/>
          <p:cNvSpPr txBox="1"/>
          <p:nvPr>
            <p:ph type="sldNum" sz="quarter" idx="2"/>
          </p:nvPr>
        </p:nvSpPr>
        <p:spPr>
          <a:xfrm>
            <a:off x="8385163" y="6245228"/>
            <a:ext cx="301681" cy="288596"/>
          </a:xfrm>
          <a:prstGeom prst="rect">
            <a:avLst/>
          </a:prstGeom>
        </p:spPr>
        <p:txBody>
          <a:bodyPr lIns="45606" tIns="45606" rIns="45606" bIns="45606" anchor="t"/>
          <a:lstStyle>
            <a:lvl1pPr defTabSz="912151">
              <a:spcBef>
                <a:spcPts val="14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52" name="Title Text"/>
          <p:cNvSpPr txBox="1"/>
          <p:nvPr>
            <p:ph type="title"/>
          </p:nvPr>
        </p:nvSpPr>
        <p:spPr>
          <a:xfrm>
            <a:off x="1792334" y="4800648"/>
            <a:ext cx="5486405" cy="566741"/>
          </a:xfrm>
          <a:prstGeom prst="rect">
            <a:avLst/>
          </a:prstGeom>
          <a:effectLst>
            <a:outerShdw sx="100000" sy="100000" kx="0" ky="0" algn="b" rotWithShape="0" blurRad="0" dist="17961" dir="2700000">
              <a:srgbClr val="FFFFFF"/>
            </a:outerShdw>
          </a:effectLst>
        </p:spPr>
        <p:txBody>
          <a:bodyPr lIns="45606" tIns="45606" rIns="45606" bIns="45606" anchor="b"/>
          <a:lstStyle>
            <a:lvl1pPr algn="l" defTabSz="912151">
              <a:defRPr b="1" sz="2000">
                <a:latin typeface="Arial"/>
                <a:ea typeface="Arial"/>
                <a:cs typeface="Arial"/>
                <a:sym typeface="Arial"/>
              </a:defRPr>
            </a:lvl1pPr>
          </a:lstStyle>
          <a:p>
            <a:pPr/>
            <a:r>
              <a:t>Title Text</a:t>
            </a:r>
          </a:p>
        </p:txBody>
      </p:sp>
      <p:sp>
        <p:nvSpPr>
          <p:cNvPr id="5353" name="Shape 759"/>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5354" name="Body Level One…"/>
          <p:cNvSpPr txBox="1"/>
          <p:nvPr>
            <p:ph type="body" sz="quarter" idx="1"/>
          </p:nvPr>
        </p:nvSpPr>
        <p:spPr>
          <a:xfrm>
            <a:off x="1792334" y="5367339"/>
            <a:ext cx="5486405" cy="804865"/>
          </a:xfrm>
          <a:prstGeom prst="rect">
            <a:avLst/>
          </a:prstGeom>
        </p:spPr>
        <p:txBody>
          <a:bodyPr lIns="45606" tIns="45606" rIns="45606" bIns="45606"/>
          <a:lstStyle>
            <a:lvl1pPr marL="0" indent="0" defTabSz="912151">
              <a:spcBef>
                <a:spcPts val="300"/>
              </a:spcBef>
              <a:buSzTx/>
              <a:buFontTx/>
              <a:buNone/>
              <a:defRPr sz="1400">
                <a:latin typeface="Arial"/>
                <a:ea typeface="Arial"/>
                <a:cs typeface="Arial"/>
                <a:sym typeface="Arial"/>
              </a:defRPr>
            </a:lvl1pPr>
            <a:lvl2pPr marL="0" indent="0" defTabSz="912151">
              <a:spcBef>
                <a:spcPts val="300"/>
              </a:spcBef>
              <a:buSzTx/>
              <a:buFontTx/>
              <a:buNone/>
              <a:defRPr sz="1400">
                <a:latin typeface="Arial"/>
                <a:ea typeface="Arial"/>
                <a:cs typeface="Arial"/>
                <a:sym typeface="Arial"/>
              </a:defRPr>
            </a:lvl2pPr>
            <a:lvl3pPr marL="0" indent="0" defTabSz="912151">
              <a:spcBef>
                <a:spcPts val="300"/>
              </a:spcBef>
              <a:buSzTx/>
              <a:buFontTx/>
              <a:buNone/>
              <a:defRPr sz="1400">
                <a:latin typeface="Arial"/>
                <a:ea typeface="Arial"/>
                <a:cs typeface="Arial"/>
                <a:sym typeface="Arial"/>
              </a:defRPr>
            </a:lvl3pPr>
            <a:lvl4pPr marL="0" indent="0" defTabSz="912151">
              <a:spcBef>
                <a:spcPts val="300"/>
              </a:spcBef>
              <a:buSzTx/>
              <a:buFontTx/>
              <a:buNone/>
              <a:defRPr sz="1400">
                <a:latin typeface="Arial"/>
                <a:ea typeface="Arial"/>
                <a:cs typeface="Arial"/>
                <a:sym typeface="Arial"/>
              </a:defRPr>
            </a:lvl4pPr>
            <a:lvl5pPr marL="0" indent="0" defTabSz="912151">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355" name="Slide Number"/>
          <p:cNvSpPr txBox="1"/>
          <p:nvPr>
            <p:ph type="sldNum" sz="quarter" idx="2"/>
          </p:nvPr>
        </p:nvSpPr>
        <p:spPr>
          <a:xfrm>
            <a:off x="8385163" y="6245228"/>
            <a:ext cx="301681" cy="288596"/>
          </a:xfrm>
          <a:prstGeom prst="rect">
            <a:avLst/>
          </a:prstGeom>
        </p:spPr>
        <p:txBody>
          <a:bodyPr lIns="45606" tIns="45606" rIns="45606" bIns="45606" anchor="t"/>
          <a:lstStyle>
            <a:lvl1pPr defTabSz="912151">
              <a:spcBef>
                <a:spcPts val="1400"/>
              </a:spcBef>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62"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69"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1_Title Slide">
    <p:bg>
      <p:bgPr>
        <a:solidFill>
          <a:srgbClr val="FFFFFF">
            <a:alpha val="0"/>
          </a:srgbClr>
        </a:solidFill>
      </p:bgPr>
    </p:bg>
    <p:spTree>
      <p:nvGrpSpPr>
        <p:cNvPr id="1" name=""/>
        <p:cNvGrpSpPr/>
        <p:nvPr/>
      </p:nvGrpSpPr>
      <p:grpSpPr>
        <a:xfrm>
          <a:off x="0" y="0"/>
          <a:ext cx="0" cy="0"/>
          <a:chOff x="0" y="0"/>
          <a:chExt cx="0" cy="0"/>
        </a:xfrm>
      </p:grpSpPr>
      <p:sp>
        <p:nvSpPr>
          <p:cNvPr id="5376" name="Body Level One…"/>
          <p:cNvSpPr txBox="1"/>
          <p:nvPr>
            <p:ph type="body" sz="quarter" idx="1"/>
          </p:nvPr>
        </p:nvSpPr>
        <p:spPr>
          <a:xfrm>
            <a:off x="1447800" y="3810000"/>
            <a:ext cx="6400800" cy="533400"/>
          </a:xfrm>
          <a:prstGeom prst="rect">
            <a:avLst/>
          </a:prstGeom>
        </p:spPr>
        <p:txBody>
          <a:bodyPr lIns="45609" tIns="45609" rIns="45609" bIns="45609"/>
          <a:lstStyle>
            <a:lvl1pPr marL="0" indent="0" algn="ctr" defTabSz="912151">
              <a:spcBef>
                <a:spcPts val="400"/>
              </a:spcBef>
              <a:buSzTx/>
              <a:buFontTx/>
              <a:buNone/>
              <a:defRPr sz="2000">
                <a:solidFill>
                  <a:srgbClr val="FFFFFF"/>
                </a:solidFill>
                <a:latin typeface="Verdana"/>
                <a:ea typeface="Verdana"/>
                <a:cs typeface="Verdana"/>
                <a:sym typeface="Verdana"/>
              </a:defRPr>
            </a:lvl1pPr>
            <a:lvl2pPr marL="693617" indent="-237548" algn="ctr" defTabSz="912151">
              <a:spcBef>
                <a:spcPts val="400"/>
              </a:spcBef>
              <a:buSzPct val="60000"/>
              <a:buFontTx/>
              <a:buChar char="■"/>
              <a:defRPr sz="2000">
                <a:solidFill>
                  <a:srgbClr val="FFFFFF"/>
                </a:solidFill>
                <a:latin typeface="Verdana"/>
                <a:ea typeface="Verdana"/>
                <a:cs typeface="Verdana"/>
                <a:sym typeface="Verdana"/>
              </a:defRPr>
            </a:lvl2pPr>
            <a:lvl3pPr marL="1102173" indent="-190035" algn="ctr" defTabSz="912151">
              <a:spcBef>
                <a:spcPts val="400"/>
              </a:spcBef>
              <a:buSzPct val="60000"/>
              <a:buFontTx/>
              <a:buChar char="■"/>
              <a:defRPr sz="2000">
                <a:solidFill>
                  <a:srgbClr val="FFFFFF"/>
                </a:solidFill>
                <a:latin typeface="Verdana"/>
                <a:ea typeface="Verdana"/>
                <a:cs typeface="Verdana"/>
                <a:sym typeface="Verdana"/>
              </a:defRPr>
            </a:lvl3pPr>
            <a:lvl4pPr marL="1596267" indent="-228032" algn="ctr" defTabSz="912151">
              <a:spcBef>
                <a:spcPts val="400"/>
              </a:spcBef>
              <a:buSzPct val="60000"/>
              <a:buFontTx/>
              <a:buChar char="■"/>
              <a:defRPr sz="2000">
                <a:solidFill>
                  <a:srgbClr val="FFFFFF"/>
                </a:solidFill>
                <a:latin typeface="Verdana"/>
                <a:ea typeface="Verdana"/>
                <a:cs typeface="Verdana"/>
                <a:sym typeface="Verdana"/>
              </a:defRPr>
            </a:lvl4pPr>
            <a:lvl5pPr marL="2052359" indent="-228032" algn="ctr" defTabSz="912151">
              <a:spcBef>
                <a:spcPts val="400"/>
              </a:spcBef>
              <a:buSzPct val="60000"/>
              <a:buFontTx/>
              <a:buChar char="■"/>
              <a:defRPr sz="2000">
                <a:solidFill>
                  <a:srgbClr val="FFFFFF"/>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377" name="Shape 783"/>
          <p:cNvSpPr txBox="1"/>
          <p:nvPr/>
        </p:nvSpPr>
        <p:spPr>
          <a:xfrm>
            <a:off x="152419" y="152412"/>
            <a:ext cx="998822" cy="485118"/>
          </a:xfrm>
          <a:prstGeom prst="rect">
            <a:avLst/>
          </a:prstGeom>
          <a:ln w="12700">
            <a:miter lim="400000"/>
          </a:ln>
          <a:extLst>
            <a:ext uri="{C572A759-6A51-4108-AA02-DFA0A04FC94B}">
              <ma14:wrappingTextBoxFlag xmlns:ma14="http://schemas.microsoft.com/office/mac/drawingml/2011/main" val="1"/>
            </a:ext>
          </a:extLst>
        </p:spPr>
        <p:txBody>
          <a:bodyPr wrap="none" lIns="45609" tIns="45609" rIns="45609" bIns="45609">
            <a:spAutoFit/>
          </a:bodyPr>
          <a:lstStyle>
            <a:lvl1pPr defTabSz="912151">
              <a:defRPr b="1">
                <a:solidFill>
                  <a:srgbClr val="FFFFFF"/>
                </a:solidFill>
                <a:latin typeface="Lucida Sans Unicode"/>
                <a:ea typeface="Lucida Sans Unicode"/>
                <a:cs typeface="Lucida Sans Unicode"/>
                <a:sym typeface="Lucida Sans Unicode"/>
              </a:defRPr>
            </a:lvl1pPr>
          </a:lstStyle>
          <a:p>
            <a:pPr/>
            <a:r>
              <a:t>LOGO</a:t>
            </a:r>
          </a:p>
        </p:txBody>
      </p:sp>
      <p:sp>
        <p:nvSpPr>
          <p:cNvPr id="5378" name="Shape 784"/>
          <p:cNvSpPr/>
          <p:nvPr/>
        </p:nvSpPr>
        <p:spPr>
          <a:xfrm>
            <a:off x="2286000" y="685799"/>
            <a:ext cx="4419600" cy="4419602"/>
          </a:xfrm>
          <a:prstGeom prst="ellipse">
            <a:avLst/>
          </a:prstGeom>
          <a:gradFill>
            <a:gsLst>
              <a:gs pos="0">
                <a:srgbClr val="CC9900"/>
              </a:gs>
              <a:gs pos="100000">
                <a:srgbClr val="990000"/>
              </a:gs>
            </a:gsLst>
            <a:path path="circle">
              <a:fillToRect l="37721" t="-19636" r="62278" b="119636"/>
            </a:path>
          </a:gradFill>
          <a:ln w="12700">
            <a:miter lim="400000"/>
          </a:ln>
        </p:spPr>
        <p:txBody>
          <a:bodyPr lIns="45719" rIns="45719" anchor="ctr"/>
          <a:lstStyle/>
          <a:p>
            <a:pPr defTabSz="912151">
              <a:defRPr b="1" sz="1400">
                <a:solidFill>
                  <a:srgbClr val="5B5B89"/>
                </a:solidFill>
                <a:latin typeface="Times New Roman"/>
                <a:ea typeface="Times New Roman"/>
                <a:cs typeface="Times New Roman"/>
                <a:sym typeface="Times New Roman"/>
              </a:defRPr>
            </a:pPr>
          </a:p>
        </p:txBody>
      </p:sp>
      <p:grpSp>
        <p:nvGrpSpPr>
          <p:cNvPr id="5383" name="Group 789"/>
          <p:cNvGrpSpPr/>
          <p:nvPr/>
        </p:nvGrpSpPr>
        <p:grpSpPr>
          <a:xfrm>
            <a:off x="-5" y="1777995"/>
            <a:ext cx="9144009" cy="5080008"/>
            <a:chOff x="-1" y="-2"/>
            <a:chExt cx="9144008" cy="5080006"/>
          </a:xfrm>
        </p:grpSpPr>
        <p:grpSp>
          <p:nvGrpSpPr>
            <p:cNvPr id="5381" name="Group 787"/>
            <p:cNvGrpSpPr/>
            <p:nvPr/>
          </p:nvGrpSpPr>
          <p:grpSpPr>
            <a:xfrm>
              <a:off x="-2" y="-3"/>
              <a:ext cx="9144009" cy="2789246"/>
              <a:chOff x="-1" y="-1"/>
              <a:chExt cx="9144008" cy="2789244"/>
            </a:xfrm>
          </p:grpSpPr>
          <p:sp>
            <p:nvSpPr>
              <p:cNvPr id="5379" name="Shape 785"/>
              <p:cNvSpPr/>
              <p:nvPr/>
            </p:nvSpPr>
            <p:spPr>
              <a:xfrm>
                <a:off x="4571790" y="-2"/>
                <a:ext cx="4572218" cy="2789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lnTo>
                      <a:pt x="1" y="21600"/>
                    </a:lnTo>
                    <a:close/>
                  </a:path>
                </a:pathLst>
              </a:custGeom>
              <a:solidFill>
                <a:srgbClr val="FFFFFF"/>
              </a:solidFill>
              <a:ln w="12700" cap="flat">
                <a:noFill/>
                <a:miter lim="400000"/>
              </a:ln>
              <a:effectLst/>
            </p:spPr>
            <p:txBody>
              <a:bodyPr wrap="square" lIns="45719" tIns="45719" rIns="45719" bIns="45719" numCol="1" anchor="ctr">
                <a:noAutofit/>
              </a:bodyPr>
              <a:lstStyle/>
              <a:p>
                <a:pPr defTabSz="912151">
                  <a:defRPr b="1" sz="1400">
                    <a:solidFill>
                      <a:srgbClr val="5B5B89"/>
                    </a:solidFill>
                    <a:latin typeface="Times New Roman"/>
                    <a:ea typeface="Times New Roman"/>
                    <a:cs typeface="Times New Roman"/>
                    <a:sym typeface="Times New Roman"/>
                  </a:defRPr>
                </a:pPr>
              </a:p>
            </p:txBody>
          </p:sp>
          <p:sp>
            <p:nvSpPr>
              <p:cNvPr id="5380" name="Shape 786"/>
              <p:cNvSpPr/>
              <p:nvPr/>
            </p:nvSpPr>
            <p:spPr>
              <a:xfrm flipH="1">
                <a:off x="-2" y="-2"/>
                <a:ext cx="4572218" cy="2789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lnTo>
                      <a:pt x="1" y="21600"/>
                    </a:lnTo>
                    <a:close/>
                  </a:path>
                </a:pathLst>
              </a:custGeom>
              <a:solidFill>
                <a:srgbClr val="FFFFFF"/>
              </a:solidFill>
              <a:ln w="12700" cap="flat">
                <a:noFill/>
                <a:miter lim="400000"/>
              </a:ln>
              <a:effectLst/>
            </p:spPr>
            <p:txBody>
              <a:bodyPr wrap="square" lIns="45719" tIns="45719" rIns="45719" bIns="45719" numCol="1" anchor="ctr">
                <a:noAutofit/>
              </a:bodyPr>
              <a:lstStyle/>
              <a:p>
                <a:pPr defTabSz="912151">
                  <a:defRPr b="1" sz="1400">
                    <a:solidFill>
                      <a:srgbClr val="5B5B89"/>
                    </a:solidFill>
                    <a:latin typeface="Times New Roman"/>
                    <a:ea typeface="Times New Roman"/>
                    <a:cs typeface="Times New Roman"/>
                    <a:sym typeface="Times New Roman"/>
                  </a:defRPr>
                </a:pPr>
              </a:p>
            </p:txBody>
          </p:sp>
        </p:grpSp>
        <p:sp>
          <p:nvSpPr>
            <p:cNvPr id="5382" name="Shape 788"/>
            <p:cNvSpPr/>
            <p:nvPr/>
          </p:nvSpPr>
          <p:spPr>
            <a:xfrm>
              <a:off x="0" y="2790827"/>
              <a:ext cx="9144005" cy="2289177"/>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2151">
                <a:defRPr b="1" sz="1400">
                  <a:solidFill>
                    <a:srgbClr val="5B5B89"/>
                  </a:solidFill>
                  <a:latin typeface="Times New Roman"/>
                  <a:ea typeface="Times New Roman"/>
                  <a:cs typeface="Times New Roman"/>
                  <a:sym typeface="Times New Roman"/>
                </a:defRPr>
              </a:pPr>
            </a:p>
          </p:txBody>
        </p:sp>
      </p:grpSp>
      <p:sp>
        <p:nvSpPr>
          <p:cNvPr id="5384" name="Title Text"/>
          <p:cNvSpPr txBox="1"/>
          <p:nvPr>
            <p:ph type="title"/>
          </p:nvPr>
        </p:nvSpPr>
        <p:spPr>
          <a:xfrm>
            <a:off x="533400" y="3048000"/>
            <a:ext cx="8153400" cy="669925"/>
          </a:xfrm>
          <a:prstGeom prst="rect">
            <a:avLst/>
          </a:prstGeom>
        </p:spPr>
        <p:txBody>
          <a:bodyPr lIns="45609" tIns="45609" rIns="45609" bIns="45609"/>
          <a:lstStyle>
            <a:lvl1pPr defTabSz="912151">
              <a:defRPr b="1" sz="3600">
                <a:solidFill>
                  <a:srgbClr val="FFFFFF"/>
                </a:solidFill>
                <a:latin typeface="Verdana"/>
                <a:ea typeface="Verdana"/>
                <a:cs typeface="Verdana"/>
                <a:sym typeface="Verdana"/>
              </a:defRPr>
            </a:lvl1pPr>
          </a:lstStyle>
          <a:p>
            <a:pPr/>
            <a:r>
              <a:t>Title Text</a:t>
            </a:r>
          </a:p>
        </p:txBody>
      </p:sp>
      <p:sp>
        <p:nvSpPr>
          <p:cNvPr id="5385" name="Slide Number"/>
          <p:cNvSpPr txBox="1"/>
          <p:nvPr>
            <p:ph type="sldNum" sz="quarter" idx="2"/>
          </p:nvPr>
        </p:nvSpPr>
        <p:spPr>
          <a:xfrm>
            <a:off x="8405084" y="6553206"/>
            <a:ext cx="281719" cy="286866"/>
          </a:xfrm>
          <a:prstGeom prst="rect">
            <a:avLst/>
          </a:prstGeom>
        </p:spPr>
        <p:txBody>
          <a:bodyPr lIns="45609" tIns="45609" rIns="45609" bIns="45609" anchor="t"/>
          <a:lstStyle>
            <a:lvl1pPr defTabSz="912151">
              <a:spcBef>
                <a:spcPts val="1400"/>
              </a:spcBef>
              <a:defRPr sz="1400">
                <a:solidFill>
                  <a:srgbClr val="FFFFFF"/>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9_Title and Content">
    <p:bg>
      <p:bgPr>
        <a:solidFill>
          <a:srgbClr val="FFFFFF">
            <a:alpha val="0"/>
          </a:srgbClr>
        </a:solidFill>
      </p:bgPr>
    </p:bg>
    <p:spTree>
      <p:nvGrpSpPr>
        <p:cNvPr id="1" name=""/>
        <p:cNvGrpSpPr/>
        <p:nvPr/>
      </p:nvGrpSpPr>
      <p:grpSpPr>
        <a:xfrm>
          <a:off x="0" y="0"/>
          <a:ext cx="0" cy="0"/>
          <a:chOff x="0" y="0"/>
          <a:chExt cx="0" cy="0"/>
        </a:xfrm>
      </p:grpSpPr>
      <p:sp>
        <p:nvSpPr>
          <p:cNvPr id="5392"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393"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8202" indent="-266035"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7484"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3566" indent="-319241"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394"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Section Header">
    <p:bg>
      <p:bgPr>
        <a:solidFill>
          <a:srgbClr val="FFFFFF">
            <a:alpha val="0"/>
          </a:srgbClr>
        </a:solidFill>
      </p:bgPr>
    </p:bg>
    <p:spTree>
      <p:nvGrpSpPr>
        <p:cNvPr id="1" name=""/>
        <p:cNvGrpSpPr/>
        <p:nvPr/>
      </p:nvGrpSpPr>
      <p:grpSpPr>
        <a:xfrm>
          <a:off x="0" y="0"/>
          <a:ext cx="0" cy="0"/>
          <a:chOff x="0" y="0"/>
          <a:chExt cx="0" cy="0"/>
        </a:xfrm>
      </p:grpSpPr>
      <p:sp>
        <p:nvSpPr>
          <p:cNvPr id="5401" name="Title Text"/>
          <p:cNvSpPr txBox="1"/>
          <p:nvPr>
            <p:ph type="title"/>
          </p:nvPr>
        </p:nvSpPr>
        <p:spPr>
          <a:xfrm>
            <a:off x="722359" y="4406948"/>
            <a:ext cx="7772403" cy="1362077"/>
          </a:xfrm>
          <a:prstGeom prst="rect">
            <a:avLst/>
          </a:prstGeom>
        </p:spPr>
        <p:txBody>
          <a:bodyPr lIns="45609" tIns="45609" rIns="45609" bIns="45609" anchor="t"/>
          <a:lstStyle>
            <a:lvl1pPr algn="l" defTabSz="912151">
              <a:defRPr b="1" cap="all" sz="4000">
                <a:solidFill>
                  <a:srgbClr val="FFFFFF"/>
                </a:solidFill>
                <a:latin typeface="Verdana"/>
                <a:ea typeface="Verdana"/>
                <a:cs typeface="Verdana"/>
                <a:sym typeface="Verdana"/>
              </a:defRPr>
            </a:lvl1pPr>
          </a:lstStyle>
          <a:p>
            <a:pPr/>
            <a:r>
              <a:t>Title Text</a:t>
            </a:r>
          </a:p>
        </p:txBody>
      </p:sp>
      <p:sp>
        <p:nvSpPr>
          <p:cNvPr id="5402" name="Body Level One…"/>
          <p:cNvSpPr txBox="1"/>
          <p:nvPr>
            <p:ph type="body" sz="quarter" idx="1"/>
          </p:nvPr>
        </p:nvSpPr>
        <p:spPr>
          <a:xfrm>
            <a:off x="722359" y="2906714"/>
            <a:ext cx="7772403" cy="1500190"/>
          </a:xfrm>
          <a:prstGeom prst="rect">
            <a:avLst/>
          </a:prstGeom>
        </p:spPr>
        <p:txBody>
          <a:bodyPr lIns="45609" tIns="45609" rIns="45609" bIns="45609" anchor="b"/>
          <a:lstStyle>
            <a:lvl1pPr marL="0" indent="0" defTabSz="912151">
              <a:spcBef>
                <a:spcPts val="400"/>
              </a:spcBef>
              <a:buSzTx/>
              <a:buFontTx/>
              <a:buNone/>
              <a:defRPr b="1" sz="2000">
                <a:solidFill>
                  <a:srgbClr val="CC9900"/>
                </a:solidFill>
                <a:latin typeface="Verdana"/>
                <a:ea typeface="Verdana"/>
                <a:cs typeface="Verdana"/>
                <a:sym typeface="Verdana"/>
              </a:defRPr>
            </a:lvl1pPr>
            <a:lvl2pPr marL="0" indent="0" defTabSz="912151">
              <a:spcBef>
                <a:spcPts val="400"/>
              </a:spcBef>
              <a:buSzTx/>
              <a:buFontTx/>
              <a:buNone/>
              <a:defRPr b="1" sz="2000">
                <a:solidFill>
                  <a:srgbClr val="CC9900"/>
                </a:solidFill>
                <a:latin typeface="Verdana"/>
                <a:ea typeface="Verdana"/>
                <a:cs typeface="Verdana"/>
                <a:sym typeface="Verdana"/>
              </a:defRPr>
            </a:lvl2pPr>
            <a:lvl3pPr marL="0" indent="0" defTabSz="912151">
              <a:spcBef>
                <a:spcPts val="400"/>
              </a:spcBef>
              <a:buSzTx/>
              <a:buFontTx/>
              <a:buNone/>
              <a:defRPr b="1" sz="2000">
                <a:solidFill>
                  <a:srgbClr val="CC9900"/>
                </a:solidFill>
                <a:latin typeface="Verdana"/>
                <a:ea typeface="Verdana"/>
                <a:cs typeface="Verdana"/>
                <a:sym typeface="Verdana"/>
              </a:defRPr>
            </a:lvl3pPr>
            <a:lvl4pPr marL="0" indent="0" defTabSz="912151">
              <a:spcBef>
                <a:spcPts val="400"/>
              </a:spcBef>
              <a:buSzTx/>
              <a:buFontTx/>
              <a:buNone/>
              <a:defRPr b="1" sz="2000">
                <a:solidFill>
                  <a:srgbClr val="CC9900"/>
                </a:solidFill>
                <a:latin typeface="Verdana"/>
                <a:ea typeface="Verdana"/>
                <a:cs typeface="Verdana"/>
                <a:sym typeface="Verdana"/>
              </a:defRPr>
            </a:lvl4pPr>
            <a:lvl5pPr marL="0" indent="0" defTabSz="912151">
              <a:spcBef>
                <a:spcPts val="400"/>
              </a:spcBef>
              <a:buSzTx/>
              <a:buFontTx/>
              <a:buNone/>
              <a:defRPr b="1" sz="20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03"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Two Content">
    <p:bg>
      <p:bgPr>
        <a:solidFill>
          <a:srgbClr val="FFFFFF">
            <a:alpha val="0"/>
          </a:srgbClr>
        </a:solidFill>
      </p:bgPr>
    </p:bg>
    <p:spTree>
      <p:nvGrpSpPr>
        <p:cNvPr id="1" name=""/>
        <p:cNvGrpSpPr/>
        <p:nvPr/>
      </p:nvGrpSpPr>
      <p:grpSpPr>
        <a:xfrm>
          <a:off x="0" y="0"/>
          <a:ext cx="0" cy="0"/>
          <a:chOff x="0" y="0"/>
          <a:chExt cx="0" cy="0"/>
        </a:xfrm>
      </p:grpSpPr>
      <p:sp>
        <p:nvSpPr>
          <p:cNvPr id="5410"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411" name="Body Level One…"/>
          <p:cNvSpPr txBox="1"/>
          <p:nvPr>
            <p:ph type="body" sz="half" idx="1"/>
          </p:nvPr>
        </p:nvSpPr>
        <p:spPr>
          <a:xfrm>
            <a:off x="457200" y="1600246"/>
            <a:ext cx="4038600" cy="4525966"/>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231413"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722964" indent="-354736"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79048" indent="-354736"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12"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Content">
    <p:spTree>
      <p:nvGrpSpPr>
        <p:cNvPr id="1" name=""/>
        <p:cNvGrpSpPr/>
        <p:nvPr/>
      </p:nvGrpSpPr>
      <p:grpSpPr>
        <a:xfrm>
          <a:off x="0" y="0"/>
          <a:ext cx="0" cy="0"/>
          <a:chOff x="0" y="0"/>
          <a:chExt cx="0" cy="0"/>
        </a:xfrm>
      </p:grpSpPr>
      <p:sp>
        <p:nvSpPr>
          <p:cNvPr id="53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3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33"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Comparison">
    <p:bg>
      <p:bgPr>
        <a:solidFill>
          <a:srgbClr val="FFFFFF">
            <a:alpha val="0"/>
          </a:srgbClr>
        </a:solidFill>
      </p:bgPr>
    </p:bg>
    <p:spTree>
      <p:nvGrpSpPr>
        <p:cNvPr id="1" name=""/>
        <p:cNvGrpSpPr/>
        <p:nvPr/>
      </p:nvGrpSpPr>
      <p:grpSpPr>
        <a:xfrm>
          <a:off x="0" y="0"/>
          <a:ext cx="0" cy="0"/>
          <a:chOff x="0" y="0"/>
          <a:chExt cx="0" cy="0"/>
        </a:xfrm>
      </p:grpSpPr>
      <p:sp>
        <p:nvSpPr>
          <p:cNvPr id="5419"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420" name="Body Level One…"/>
          <p:cNvSpPr txBox="1"/>
          <p:nvPr>
            <p:ph type="body" sz="quarter" idx="1"/>
          </p:nvPr>
        </p:nvSpPr>
        <p:spPr>
          <a:xfrm>
            <a:off x="457200" y="1535159"/>
            <a:ext cx="4040188" cy="639765"/>
          </a:xfrm>
          <a:prstGeom prst="rect">
            <a:avLst/>
          </a:prstGeom>
        </p:spPr>
        <p:txBody>
          <a:bodyPr lIns="45609" tIns="45609" rIns="45609" bIns="45609" anchor="b"/>
          <a:lstStyle>
            <a:lvl1pPr marL="0" indent="0" defTabSz="912151">
              <a:spcBef>
                <a:spcPts val="500"/>
              </a:spcBef>
              <a:buSzTx/>
              <a:buFontTx/>
              <a:buNone/>
              <a:defRPr b="1" sz="2400">
                <a:solidFill>
                  <a:srgbClr val="CC9900"/>
                </a:solidFill>
                <a:latin typeface="Verdana"/>
                <a:ea typeface="Verdana"/>
                <a:cs typeface="Verdana"/>
                <a:sym typeface="Verdana"/>
              </a:defRPr>
            </a:lvl1pPr>
            <a:lvl2pPr marL="0" indent="0" defTabSz="912151">
              <a:spcBef>
                <a:spcPts val="500"/>
              </a:spcBef>
              <a:buSzTx/>
              <a:buFontTx/>
              <a:buNone/>
              <a:defRPr b="1" sz="2400">
                <a:solidFill>
                  <a:srgbClr val="CC9900"/>
                </a:solidFill>
                <a:latin typeface="Verdana"/>
                <a:ea typeface="Verdana"/>
                <a:cs typeface="Verdana"/>
                <a:sym typeface="Verdana"/>
              </a:defRPr>
            </a:lvl2pPr>
            <a:lvl3pPr marL="0" indent="0" defTabSz="912151">
              <a:spcBef>
                <a:spcPts val="500"/>
              </a:spcBef>
              <a:buSzTx/>
              <a:buFontTx/>
              <a:buNone/>
              <a:defRPr b="1" sz="2400">
                <a:solidFill>
                  <a:srgbClr val="CC9900"/>
                </a:solidFill>
                <a:latin typeface="Verdana"/>
                <a:ea typeface="Verdana"/>
                <a:cs typeface="Verdana"/>
                <a:sym typeface="Verdana"/>
              </a:defRPr>
            </a:lvl3pPr>
            <a:lvl4pPr marL="0" indent="0" defTabSz="912151">
              <a:spcBef>
                <a:spcPts val="500"/>
              </a:spcBef>
              <a:buSzTx/>
              <a:buFontTx/>
              <a:buNone/>
              <a:defRPr b="1" sz="2400">
                <a:solidFill>
                  <a:srgbClr val="CC9900"/>
                </a:solidFill>
                <a:latin typeface="Verdana"/>
                <a:ea typeface="Verdana"/>
                <a:cs typeface="Verdana"/>
                <a:sym typeface="Verdana"/>
              </a:defRPr>
            </a:lvl4pPr>
            <a:lvl5pPr marL="0" indent="0" defTabSz="912151">
              <a:spcBef>
                <a:spcPts val="500"/>
              </a:spcBef>
              <a:buSzTx/>
              <a:buFontTx/>
              <a:buNone/>
              <a:defRPr b="1" sz="24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21" name="Shape 827"/>
          <p:cNvSpPr/>
          <p:nvPr>
            <p:ph type="body" sz="quarter" idx="21"/>
          </p:nvPr>
        </p:nvSpPr>
        <p:spPr>
          <a:xfrm>
            <a:off x="4645026" y="1535159"/>
            <a:ext cx="4041777" cy="639765"/>
          </a:xfrm>
          <a:prstGeom prst="rect">
            <a:avLst/>
          </a:prstGeom>
        </p:spPr>
        <p:txBody>
          <a:bodyPr lIns="45609" tIns="45609" rIns="45609" bIns="45609" anchor="b"/>
          <a:lstStyle/>
          <a:p>
            <a:pPr marL="228600" indent="-228600" defTabSz="914400">
              <a:lnSpc>
                <a:spcPct val="90000"/>
              </a:lnSpc>
              <a:spcBef>
                <a:spcPts val="1000"/>
              </a:spcBef>
              <a:defRPr sz="2800"/>
            </a:pPr>
          </a:p>
        </p:txBody>
      </p:sp>
      <p:sp>
        <p:nvSpPr>
          <p:cNvPr id="5422"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Title Only">
    <p:bg>
      <p:bgPr>
        <a:solidFill>
          <a:srgbClr val="FFFFFF">
            <a:alpha val="0"/>
          </a:srgbClr>
        </a:solidFill>
      </p:bgPr>
    </p:bg>
    <p:spTree>
      <p:nvGrpSpPr>
        <p:cNvPr id="1" name=""/>
        <p:cNvGrpSpPr/>
        <p:nvPr/>
      </p:nvGrpSpPr>
      <p:grpSpPr>
        <a:xfrm>
          <a:off x="0" y="0"/>
          <a:ext cx="0" cy="0"/>
          <a:chOff x="0" y="0"/>
          <a:chExt cx="0" cy="0"/>
        </a:xfrm>
      </p:grpSpPr>
      <p:sp>
        <p:nvSpPr>
          <p:cNvPr id="5429"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430"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1_Blank">
    <p:bg>
      <p:bgPr>
        <a:solidFill>
          <a:srgbClr val="FFFFFF">
            <a:alpha val="0"/>
          </a:srgbClr>
        </a:solidFill>
      </p:bgPr>
    </p:bg>
    <p:spTree>
      <p:nvGrpSpPr>
        <p:cNvPr id="1" name=""/>
        <p:cNvGrpSpPr/>
        <p:nvPr/>
      </p:nvGrpSpPr>
      <p:grpSpPr>
        <a:xfrm>
          <a:off x="0" y="0"/>
          <a:ext cx="0" cy="0"/>
          <a:chOff x="0" y="0"/>
          <a:chExt cx="0" cy="0"/>
        </a:xfrm>
      </p:grpSpPr>
      <p:sp>
        <p:nvSpPr>
          <p:cNvPr id="5437"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Blank 0">
    <p:bg>
      <p:bgPr>
        <a:solidFill>
          <a:srgbClr val="FFFFFF">
            <a:alpha val="0"/>
          </a:srgbClr>
        </a:solidFill>
      </p:bgPr>
    </p:bg>
    <p:spTree>
      <p:nvGrpSpPr>
        <p:cNvPr id="1" name=""/>
        <p:cNvGrpSpPr/>
        <p:nvPr/>
      </p:nvGrpSpPr>
      <p:grpSpPr>
        <a:xfrm>
          <a:off x="0" y="0"/>
          <a:ext cx="0" cy="0"/>
          <a:chOff x="0" y="0"/>
          <a:chExt cx="0" cy="0"/>
        </a:xfrm>
      </p:grpSpPr>
      <p:sp>
        <p:nvSpPr>
          <p:cNvPr id="5444"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Content with Caption">
    <p:bg>
      <p:bgPr>
        <a:solidFill>
          <a:srgbClr val="FFFFFF">
            <a:alpha val="0"/>
          </a:srgbClr>
        </a:solidFill>
      </p:bgPr>
    </p:bg>
    <p:spTree>
      <p:nvGrpSpPr>
        <p:cNvPr id="1" name=""/>
        <p:cNvGrpSpPr/>
        <p:nvPr/>
      </p:nvGrpSpPr>
      <p:grpSpPr>
        <a:xfrm>
          <a:off x="0" y="0"/>
          <a:ext cx="0" cy="0"/>
          <a:chOff x="0" y="0"/>
          <a:chExt cx="0" cy="0"/>
        </a:xfrm>
      </p:grpSpPr>
      <p:sp>
        <p:nvSpPr>
          <p:cNvPr id="5451" name="Title Text"/>
          <p:cNvSpPr txBox="1"/>
          <p:nvPr>
            <p:ph type="title"/>
          </p:nvPr>
        </p:nvSpPr>
        <p:spPr>
          <a:xfrm>
            <a:off x="457200" y="273050"/>
            <a:ext cx="3008316" cy="1162050"/>
          </a:xfrm>
          <a:prstGeom prst="rect">
            <a:avLst/>
          </a:prstGeom>
        </p:spPr>
        <p:txBody>
          <a:bodyPr lIns="45609" tIns="45609" rIns="45609" bIns="45609" anchor="b"/>
          <a:lstStyle>
            <a:lvl1pPr algn="l" defTabSz="912151">
              <a:defRPr b="1" sz="2000">
                <a:solidFill>
                  <a:srgbClr val="FFFFFF"/>
                </a:solidFill>
                <a:latin typeface="Verdana"/>
                <a:ea typeface="Verdana"/>
                <a:cs typeface="Verdana"/>
                <a:sym typeface="Verdana"/>
              </a:defRPr>
            </a:lvl1pPr>
          </a:lstStyle>
          <a:p>
            <a:pPr/>
            <a:r>
              <a:t>Title Text</a:t>
            </a:r>
          </a:p>
        </p:txBody>
      </p:sp>
      <p:sp>
        <p:nvSpPr>
          <p:cNvPr id="5452" name="Body Level One…"/>
          <p:cNvSpPr txBox="1"/>
          <p:nvPr>
            <p:ph type="body" idx="1"/>
          </p:nvPr>
        </p:nvSpPr>
        <p:spPr>
          <a:xfrm>
            <a:off x="3575050" y="273098"/>
            <a:ext cx="5111750" cy="5853113"/>
          </a:xfrm>
          <a:prstGeom prst="rect">
            <a:avLst/>
          </a:prstGeom>
        </p:spPr>
        <p:txBody>
          <a:bodyPr lIns="45609" tIns="45609" rIns="45609" bIns="45609"/>
          <a:lstStyle>
            <a:lvl1pPr marL="342068" indent="-342068" defTabSz="912151">
              <a:buClr>
                <a:srgbClr val="FFFFFF"/>
              </a:buClr>
              <a:buFont typeface="Verdana"/>
              <a:buChar char="❖"/>
              <a:defRPr b="1">
                <a:solidFill>
                  <a:srgbClr val="CC9900"/>
                </a:solidFill>
                <a:latin typeface="Verdana"/>
                <a:ea typeface="Verdana"/>
                <a:cs typeface="Verdana"/>
                <a:sym typeface="Verdana"/>
              </a:defRPr>
            </a:lvl1pPr>
            <a:lvl2pPr marL="781851" indent="-325774" defTabSz="912151">
              <a:buClr>
                <a:srgbClr val="FFFFFF"/>
              </a:buClr>
              <a:buSzPct val="60000"/>
              <a:buFont typeface="Verdana"/>
              <a:buChar char="■"/>
              <a:defRPr b="1">
                <a:solidFill>
                  <a:srgbClr val="CC9900"/>
                </a:solidFill>
                <a:latin typeface="Verdana"/>
                <a:ea typeface="Verdana"/>
                <a:cs typeface="Verdana"/>
                <a:sym typeface="Verdana"/>
              </a:defRPr>
            </a:lvl2pPr>
            <a:lvl3pPr marL="1216209" indent="-304053" defTabSz="912151">
              <a:buClr>
                <a:srgbClr val="FFFFFF"/>
              </a:buClr>
              <a:buSzPct val="60000"/>
              <a:buFont typeface="Verdana"/>
              <a:buChar char="■"/>
              <a:defRPr b="1">
                <a:solidFill>
                  <a:srgbClr val="CC9900"/>
                </a:solidFill>
                <a:latin typeface="Verdana"/>
                <a:ea typeface="Verdana"/>
                <a:cs typeface="Verdana"/>
                <a:sym typeface="Verdana"/>
              </a:defRPr>
            </a:lvl3pPr>
            <a:lvl4pPr marL="1733092" indent="-364850" defTabSz="912151">
              <a:buClr>
                <a:srgbClr val="FFFFFF"/>
              </a:buClr>
              <a:buSzPct val="60000"/>
              <a:buFont typeface="Verdana"/>
              <a:buChar char="■"/>
              <a:defRPr b="1">
                <a:solidFill>
                  <a:srgbClr val="CC9900"/>
                </a:solidFill>
                <a:latin typeface="Verdana"/>
                <a:ea typeface="Verdana"/>
                <a:cs typeface="Verdana"/>
                <a:sym typeface="Verdana"/>
              </a:defRPr>
            </a:lvl4pPr>
            <a:lvl5pPr marL="2189176" indent="-364850" defTabSz="912151">
              <a:buClr>
                <a:srgbClr val="FFFFFF"/>
              </a:buClr>
              <a:buSzPct val="60000"/>
              <a:buFont typeface="Verdana"/>
              <a:buChar char="■"/>
              <a:defRPr b="1">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53" name="Shape 859"/>
          <p:cNvSpPr/>
          <p:nvPr>
            <p:ph type="body" sz="half" idx="21"/>
          </p:nvPr>
        </p:nvSpPr>
        <p:spPr>
          <a:xfrm>
            <a:off x="457201" y="1435101"/>
            <a:ext cx="3008317" cy="4691063"/>
          </a:xfrm>
          <a:prstGeom prst="rect">
            <a:avLst/>
          </a:prstGeom>
        </p:spPr>
        <p:txBody>
          <a:bodyPr lIns="45609" tIns="45609" rIns="45609" bIns="45609"/>
          <a:lstStyle/>
          <a:p>
            <a:pPr marL="228600" indent="-228600" defTabSz="914400">
              <a:lnSpc>
                <a:spcPct val="90000"/>
              </a:lnSpc>
              <a:spcBef>
                <a:spcPts val="1000"/>
              </a:spcBef>
              <a:defRPr sz="2800"/>
            </a:pPr>
          </a:p>
        </p:txBody>
      </p:sp>
      <p:sp>
        <p:nvSpPr>
          <p:cNvPr id="5454"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Picture with Caption">
    <p:bg>
      <p:bgPr>
        <a:solidFill>
          <a:srgbClr val="FFFFFF">
            <a:alpha val="0"/>
          </a:srgbClr>
        </a:solidFill>
      </p:bgPr>
    </p:bg>
    <p:spTree>
      <p:nvGrpSpPr>
        <p:cNvPr id="1" name=""/>
        <p:cNvGrpSpPr/>
        <p:nvPr/>
      </p:nvGrpSpPr>
      <p:grpSpPr>
        <a:xfrm>
          <a:off x="0" y="0"/>
          <a:ext cx="0" cy="0"/>
          <a:chOff x="0" y="0"/>
          <a:chExt cx="0" cy="0"/>
        </a:xfrm>
      </p:grpSpPr>
      <p:sp>
        <p:nvSpPr>
          <p:cNvPr id="5461" name="Title Text"/>
          <p:cNvSpPr txBox="1"/>
          <p:nvPr>
            <p:ph type="title"/>
          </p:nvPr>
        </p:nvSpPr>
        <p:spPr>
          <a:xfrm>
            <a:off x="1792334" y="4800600"/>
            <a:ext cx="5486405" cy="566738"/>
          </a:xfrm>
          <a:prstGeom prst="rect">
            <a:avLst/>
          </a:prstGeom>
        </p:spPr>
        <p:txBody>
          <a:bodyPr lIns="45609" tIns="45609" rIns="45609" bIns="45609" anchor="b"/>
          <a:lstStyle>
            <a:lvl1pPr algn="l" defTabSz="912151">
              <a:defRPr b="1" sz="2000">
                <a:solidFill>
                  <a:srgbClr val="FFFFFF"/>
                </a:solidFill>
                <a:latin typeface="Verdana"/>
                <a:ea typeface="Verdana"/>
                <a:cs typeface="Verdana"/>
                <a:sym typeface="Verdana"/>
              </a:defRPr>
            </a:lvl1pPr>
          </a:lstStyle>
          <a:p>
            <a:pPr/>
            <a:r>
              <a:t>Title Text</a:t>
            </a:r>
          </a:p>
        </p:txBody>
      </p:sp>
      <p:sp>
        <p:nvSpPr>
          <p:cNvPr id="5462" name="Shape 868"/>
          <p:cNvSpPr/>
          <p:nvPr>
            <p:ph type="pic" sz="half" idx="21"/>
          </p:nvPr>
        </p:nvSpPr>
        <p:spPr>
          <a:xfrm>
            <a:off x="1792334" y="612775"/>
            <a:ext cx="5486405" cy="4114800"/>
          </a:xfrm>
          <a:prstGeom prst="rect">
            <a:avLst/>
          </a:prstGeom>
        </p:spPr>
        <p:txBody>
          <a:bodyPr lIns="91439" tIns="45719" rIns="91439" bIns="45719">
            <a:noAutofit/>
          </a:bodyPr>
          <a:lstStyle/>
          <a:p>
            <a:pPr/>
          </a:p>
        </p:txBody>
      </p:sp>
      <p:sp>
        <p:nvSpPr>
          <p:cNvPr id="5463" name="Body Level One…"/>
          <p:cNvSpPr txBox="1"/>
          <p:nvPr>
            <p:ph type="body" sz="quarter" idx="1"/>
          </p:nvPr>
        </p:nvSpPr>
        <p:spPr>
          <a:xfrm>
            <a:off x="1792334" y="5367337"/>
            <a:ext cx="5486405" cy="804865"/>
          </a:xfrm>
          <a:prstGeom prst="rect">
            <a:avLst/>
          </a:prstGeom>
        </p:spPr>
        <p:txBody>
          <a:bodyPr lIns="45609" tIns="45609" rIns="45609" bIns="45609"/>
          <a:lstStyle>
            <a:lvl1pPr marL="0" indent="0" defTabSz="912151">
              <a:spcBef>
                <a:spcPts val="300"/>
              </a:spcBef>
              <a:buSzTx/>
              <a:buFontTx/>
              <a:buNone/>
              <a:defRPr b="1" sz="1400">
                <a:solidFill>
                  <a:srgbClr val="CC9900"/>
                </a:solidFill>
                <a:latin typeface="Verdana"/>
                <a:ea typeface="Verdana"/>
                <a:cs typeface="Verdana"/>
                <a:sym typeface="Verdana"/>
              </a:defRPr>
            </a:lvl1pPr>
            <a:lvl2pPr marL="0" indent="0" defTabSz="912151">
              <a:spcBef>
                <a:spcPts val="300"/>
              </a:spcBef>
              <a:buSzTx/>
              <a:buFontTx/>
              <a:buNone/>
              <a:defRPr b="1" sz="1400">
                <a:solidFill>
                  <a:srgbClr val="CC9900"/>
                </a:solidFill>
                <a:latin typeface="Verdana"/>
                <a:ea typeface="Verdana"/>
                <a:cs typeface="Verdana"/>
                <a:sym typeface="Verdana"/>
              </a:defRPr>
            </a:lvl2pPr>
            <a:lvl3pPr marL="0" indent="0" defTabSz="912151">
              <a:spcBef>
                <a:spcPts val="300"/>
              </a:spcBef>
              <a:buSzTx/>
              <a:buFontTx/>
              <a:buNone/>
              <a:defRPr b="1" sz="1400">
                <a:solidFill>
                  <a:srgbClr val="CC9900"/>
                </a:solidFill>
                <a:latin typeface="Verdana"/>
                <a:ea typeface="Verdana"/>
                <a:cs typeface="Verdana"/>
                <a:sym typeface="Verdana"/>
              </a:defRPr>
            </a:lvl3pPr>
            <a:lvl4pPr marL="0" indent="0" defTabSz="912151">
              <a:spcBef>
                <a:spcPts val="300"/>
              </a:spcBef>
              <a:buSzTx/>
              <a:buFontTx/>
              <a:buNone/>
              <a:defRPr b="1" sz="1400">
                <a:solidFill>
                  <a:srgbClr val="CC9900"/>
                </a:solidFill>
                <a:latin typeface="Verdana"/>
                <a:ea typeface="Verdana"/>
                <a:cs typeface="Verdana"/>
                <a:sym typeface="Verdana"/>
              </a:defRPr>
            </a:lvl4pPr>
            <a:lvl5pPr marL="0" indent="0" defTabSz="912151">
              <a:spcBef>
                <a:spcPts val="300"/>
              </a:spcBef>
              <a:buSzTx/>
              <a:buFontTx/>
              <a:buNone/>
              <a:defRPr b="1" sz="14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64"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Vertical Text">
    <p:bg>
      <p:bgPr>
        <a:solidFill>
          <a:srgbClr val="FFFFFF">
            <a:alpha val="0"/>
          </a:srgbClr>
        </a:solidFill>
      </p:bgPr>
    </p:bg>
    <p:spTree>
      <p:nvGrpSpPr>
        <p:cNvPr id="1" name=""/>
        <p:cNvGrpSpPr/>
        <p:nvPr/>
      </p:nvGrpSpPr>
      <p:grpSpPr>
        <a:xfrm>
          <a:off x="0" y="0"/>
          <a:ext cx="0" cy="0"/>
          <a:chOff x="0" y="0"/>
          <a:chExt cx="0" cy="0"/>
        </a:xfrm>
      </p:grpSpPr>
      <p:sp>
        <p:nvSpPr>
          <p:cNvPr id="5471" name="Title Text"/>
          <p:cNvSpPr txBox="1"/>
          <p:nvPr>
            <p:ph type="title"/>
          </p:nvPr>
        </p:nvSpPr>
        <p:spPr>
          <a:xfrm>
            <a:off x="457200" y="274685"/>
            <a:ext cx="8229600" cy="1143003"/>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472" name="Body Level One…"/>
          <p:cNvSpPr txBox="1"/>
          <p:nvPr>
            <p:ph type="body" idx="1"/>
          </p:nvPr>
        </p:nvSpPr>
        <p:spPr>
          <a:xfrm>
            <a:off x="457200" y="1600246"/>
            <a:ext cx="8229600" cy="4525966"/>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8202" indent="-266035"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7484"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3566" indent="-319241"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73"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Vertical Title and Text">
    <p:bg>
      <p:bgPr>
        <a:solidFill>
          <a:srgbClr val="FFFFFF">
            <a:alpha val="0"/>
          </a:srgbClr>
        </a:solidFill>
      </p:bgPr>
    </p:bg>
    <p:spTree>
      <p:nvGrpSpPr>
        <p:cNvPr id="1" name=""/>
        <p:cNvGrpSpPr/>
        <p:nvPr/>
      </p:nvGrpSpPr>
      <p:grpSpPr>
        <a:xfrm>
          <a:off x="0" y="0"/>
          <a:ext cx="0" cy="0"/>
          <a:chOff x="0" y="0"/>
          <a:chExt cx="0" cy="0"/>
        </a:xfrm>
      </p:grpSpPr>
      <p:sp>
        <p:nvSpPr>
          <p:cNvPr id="5480" name="Title Text"/>
          <p:cNvSpPr txBox="1"/>
          <p:nvPr>
            <p:ph type="title"/>
          </p:nvPr>
        </p:nvSpPr>
        <p:spPr>
          <a:xfrm>
            <a:off x="6629400" y="274638"/>
            <a:ext cx="2057400" cy="5851527"/>
          </a:xfrm>
          <a:prstGeom prst="rect">
            <a:avLst/>
          </a:prstGeom>
        </p:spPr>
        <p:txBody>
          <a:bodyPr lIns="45609" tIns="45609" rIns="45609" bIns="45609" anchor="t"/>
          <a:lstStyle>
            <a:lvl1pPr algn="l" defTabSz="912151">
              <a:defRPr b="1" sz="3200">
                <a:solidFill>
                  <a:srgbClr val="FFFFFF"/>
                </a:solidFill>
                <a:latin typeface="Verdana"/>
                <a:ea typeface="Verdana"/>
                <a:cs typeface="Verdana"/>
                <a:sym typeface="Verdana"/>
              </a:defRPr>
            </a:lvl1pPr>
          </a:lstStyle>
          <a:p>
            <a:pPr/>
            <a:r>
              <a:t>Title Text</a:t>
            </a:r>
          </a:p>
        </p:txBody>
      </p:sp>
      <p:sp>
        <p:nvSpPr>
          <p:cNvPr id="5481" name="Body Level One…"/>
          <p:cNvSpPr txBox="1"/>
          <p:nvPr>
            <p:ph type="body" idx="1"/>
          </p:nvPr>
        </p:nvSpPr>
        <p:spPr>
          <a:xfrm>
            <a:off x="457200" y="274638"/>
            <a:ext cx="6019800" cy="5851527"/>
          </a:xfrm>
          <a:prstGeom prst="rect">
            <a:avLst/>
          </a:prstGeom>
        </p:spPr>
        <p:txBody>
          <a:bodyPr lIns="45609" tIns="45609" rIns="45609" bIns="45609"/>
          <a:lstStyle>
            <a:lvl1pPr marL="342068" indent="-342068" defTabSz="912151">
              <a:spcBef>
                <a:spcPts val="600"/>
              </a:spcBef>
              <a:buClr>
                <a:srgbClr val="FFFFFF"/>
              </a:buClr>
              <a:buFont typeface="Verdana"/>
              <a:buChar char="❖"/>
              <a:defRPr b="1" sz="2800">
                <a:solidFill>
                  <a:srgbClr val="CC9900"/>
                </a:solidFill>
                <a:latin typeface="Verdana"/>
                <a:ea typeface="Verdana"/>
                <a:cs typeface="Verdana"/>
                <a:sym typeface="Verdana"/>
              </a:defRPr>
            </a:lvl1pPr>
            <a:lvl2pPr marL="788641" indent="-332558"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8202" indent="-266035"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7484" indent="-319243"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3566" indent="-319241" defTabSz="912151">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482" name="Slide Number"/>
          <p:cNvSpPr txBox="1"/>
          <p:nvPr>
            <p:ph type="sldNum" sz="quarter" idx="2"/>
          </p:nvPr>
        </p:nvSpPr>
        <p:spPr>
          <a:xfrm>
            <a:off x="3276605" y="6477001"/>
            <a:ext cx="297694" cy="281719"/>
          </a:xfrm>
          <a:prstGeom prst="rect">
            <a:avLst/>
          </a:prstGeom>
        </p:spPr>
        <p:txBody>
          <a:bodyPr lIns="45609" tIns="45609" rIns="45609" bIns="45609" anchor="t"/>
          <a:lstStyle>
            <a:lvl1pPr algn="l" defTabSz="912151">
              <a:spcBef>
                <a:spcPts val="14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2_Title Slide">
    <p:bg>
      <p:bgPr>
        <a:solidFill>
          <a:srgbClr val="FFFFFF">
            <a:alpha val="0"/>
          </a:srgbClr>
        </a:solidFill>
      </p:bgPr>
    </p:bg>
    <p:spTree>
      <p:nvGrpSpPr>
        <p:cNvPr id="1" name=""/>
        <p:cNvGrpSpPr/>
        <p:nvPr/>
      </p:nvGrpSpPr>
      <p:grpSpPr>
        <a:xfrm>
          <a:off x="0" y="0"/>
          <a:ext cx="0" cy="0"/>
          <a:chOff x="0" y="0"/>
          <a:chExt cx="0" cy="0"/>
        </a:xfrm>
      </p:grpSpPr>
      <p:sp>
        <p:nvSpPr>
          <p:cNvPr id="5489" name="Title Text"/>
          <p:cNvSpPr txBox="1"/>
          <p:nvPr>
            <p:ph type="title"/>
          </p:nvPr>
        </p:nvSpPr>
        <p:spPr>
          <a:xfrm>
            <a:off x="422078" y="1371600"/>
            <a:ext cx="8229601" cy="1828800"/>
          </a:xfrm>
          <a:prstGeom prst="rect">
            <a:avLst/>
          </a:prstGeom>
        </p:spPr>
        <p:txBody>
          <a:bodyPr lIns="0" tIns="0" rIns="0" bIns="0" anchor="b"/>
          <a:lstStyle>
            <a:lvl1pPr defTabSz="912151">
              <a:defRPr b="1" cap="all" sz="4800">
                <a:solidFill>
                  <a:srgbClr val="E8D38A"/>
                </a:solidFill>
                <a:effectLst>
                  <a:outerShdw sx="100000" sy="100000" kx="0" ky="0" algn="b" rotWithShape="0" blurRad="127000" dist="200000" dir="2700000">
                    <a:srgbClr val="000000">
                      <a:alpha val="30000"/>
                    </a:srgbClr>
                  </a:outerShdw>
                </a:effectLst>
                <a:latin typeface="Lucida Sans"/>
                <a:ea typeface="Lucida Sans"/>
                <a:cs typeface="Lucida Sans"/>
                <a:sym typeface="Lucida Sans"/>
              </a:defRPr>
            </a:lvl1pPr>
          </a:lstStyle>
          <a:p>
            <a:pPr/>
            <a:r>
              <a:t>Title Text</a:t>
            </a:r>
          </a:p>
        </p:txBody>
      </p:sp>
      <p:sp>
        <p:nvSpPr>
          <p:cNvPr id="5490" name="Body Level One…"/>
          <p:cNvSpPr txBox="1"/>
          <p:nvPr>
            <p:ph type="body" sz="quarter" idx="1"/>
          </p:nvPr>
        </p:nvSpPr>
        <p:spPr>
          <a:xfrm>
            <a:off x="1371600" y="3331698"/>
            <a:ext cx="6400800" cy="1752603"/>
          </a:xfrm>
          <a:prstGeom prst="rect">
            <a:avLst/>
          </a:prstGeom>
        </p:spPr>
        <p:txBody>
          <a:bodyPr lIns="45609" tIns="45609" rIns="45609" bIns="45609"/>
          <a:lstStyle>
            <a:lvl1pPr marL="0" indent="0" algn="ctr" defTabSz="912151">
              <a:spcBef>
                <a:spcPts val="600"/>
              </a:spcBef>
              <a:buSzTx/>
              <a:buFontTx/>
              <a:buNone/>
              <a:defRPr sz="2800">
                <a:solidFill>
                  <a:srgbClr val="FFFFFF"/>
                </a:solidFill>
                <a:latin typeface="Book Antiqua"/>
                <a:ea typeface="Book Antiqua"/>
                <a:cs typeface="Book Antiqua"/>
                <a:sym typeface="Book Antiqua"/>
              </a:defRPr>
            </a:lvl1pPr>
            <a:lvl2pPr marL="0" indent="0" algn="ctr" defTabSz="912151">
              <a:spcBef>
                <a:spcPts val="600"/>
              </a:spcBef>
              <a:buSzTx/>
              <a:buFontTx/>
              <a:buNone/>
              <a:defRPr sz="2800">
                <a:solidFill>
                  <a:srgbClr val="FFFFFF"/>
                </a:solidFill>
                <a:latin typeface="Book Antiqua"/>
                <a:ea typeface="Book Antiqua"/>
                <a:cs typeface="Book Antiqua"/>
                <a:sym typeface="Book Antiqua"/>
              </a:defRPr>
            </a:lvl2pPr>
            <a:lvl3pPr marL="0" indent="0" algn="ctr" defTabSz="912151">
              <a:spcBef>
                <a:spcPts val="600"/>
              </a:spcBef>
              <a:buSzTx/>
              <a:buFontTx/>
              <a:buNone/>
              <a:defRPr sz="2800">
                <a:solidFill>
                  <a:srgbClr val="FFFFFF"/>
                </a:solidFill>
                <a:latin typeface="Book Antiqua"/>
                <a:ea typeface="Book Antiqua"/>
                <a:cs typeface="Book Antiqua"/>
                <a:sym typeface="Book Antiqua"/>
              </a:defRPr>
            </a:lvl3pPr>
            <a:lvl4pPr marL="0" indent="0" algn="ctr" defTabSz="912151">
              <a:spcBef>
                <a:spcPts val="600"/>
              </a:spcBef>
              <a:buSzTx/>
              <a:buFontTx/>
              <a:buNone/>
              <a:defRPr sz="2800">
                <a:solidFill>
                  <a:srgbClr val="FFFFFF"/>
                </a:solidFill>
                <a:latin typeface="Book Antiqua"/>
                <a:ea typeface="Book Antiqua"/>
                <a:cs typeface="Book Antiqua"/>
                <a:sym typeface="Book Antiqua"/>
              </a:defRPr>
            </a:lvl4pPr>
            <a:lvl5pPr marL="0" indent="0" algn="ctr" defTabSz="912151">
              <a:spcBef>
                <a:spcPts val="600"/>
              </a:spcBef>
              <a:buSzTx/>
              <a:buFontTx/>
              <a:buNone/>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491"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0_Title and Content">
    <p:bg>
      <p:bgPr>
        <a:solidFill>
          <a:srgbClr val="FFFFFF">
            <a:alpha val="0"/>
          </a:srgbClr>
        </a:solidFill>
      </p:bgPr>
    </p:bg>
    <p:spTree>
      <p:nvGrpSpPr>
        <p:cNvPr id="1" name=""/>
        <p:cNvGrpSpPr/>
        <p:nvPr/>
      </p:nvGrpSpPr>
      <p:grpSpPr>
        <a:xfrm>
          <a:off x="0" y="0"/>
          <a:ext cx="0" cy="0"/>
          <a:chOff x="0" y="0"/>
          <a:chExt cx="0" cy="0"/>
        </a:xfrm>
      </p:grpSpPr>
      <p:sp>
        <p:nvSpPr>
          <p:cNvPr id="5498" name="Title Text"/>
          <p:cNvSpPr txBox="1"/>
          <p:nvPr>
            <p:ph type="title"/>
          </p:nvPr>
        </p:nvSpPr>
        <p:spPr>
          <a:xfrm>
            <a:off x="457200" y="274685"/>
            <a:ext cx="8229600" cy="1143003"/>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499" name="Body Level One…"/>
          <p:cNvSpPr txBox="1"/>
          <p:nvPr>
            <p:ph type="body" idx="1"/>
          </p:nvPr>
        </p:nvSpPr>
        <p:spPr>
          <a:xfrm>
            <a:off x="457200" y="1600200"/>
            <a:ext cx="8229600" cy="4709160"/>
          </a:xfrm>
          <a:prstGeom prst="rect">
            <a:avLst/>
          </a:prstGeom>
        </p:spPr>
        <p:txBody>
          <a:bodyPr lIns="45609" tIns="45609" rIns="45609" bIns="45609"/>
          <a:lstStyle>
            <a:lvl1pPr marL="547296" indent="-410471" defTabSz="912151">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3670" indent="-329891" defTabSz="912151">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3272" indent="-290225" defTabSz="912151">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2958" indent="-255406"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4509" indent="-255408"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00"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54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4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42" name="Title Text"/>
          <p:cNvSpPr txBox="1"/>
          <p:nvPr>
            <p:ph type="title"/>
          </p:nvPr>
        </p:nvSpPr>
        <p:spPr>
          <a:xfrm>
            <a:off x="892967" y="1151929"/>
            <a:ext cx="7358068" cy="2321720"/>
          </a:xfrm>
          <a:prstGeom prst="rect">
            <a:avLst/>
          </a:prstGeom>
        </p:spPr>
        <p:txBody>
          <a:bodyPr lIns="35716" tIns="35716" rIns="35716" bIns="35716" anchor="b"/>
          <a:lstStyle>
            <a:lvl1pPr defTabSz="410763">
              <a:defRPr sz="5600">
                <a:latin typeface="Helvetica Light"/>
                <a:ea typeface="Helvetica Light"/>
                <a:cs typeface="Helvetica Light"/>
                <a:sym typeface="Helvetica Light"/>
              </a:defRPr>
            </a:lvl1pPr>
          </a:lstStyle>
          <a:p>
            <a:pPr/>
            <a:r>
              <a:t>Title Text</a:t>
            </a:r>
          </a:p>
        </p:txBody>
      </p:sp>
      <p:sp>
        <p:nvSpPr>
          <p:cNvPr id="543" name="Body Level One…"/>
          <p:cNvSpPr txBox="1"/>
          <p:nvPr>
            <p:ph type="body" sz="quarter" idx="1"/>
          </p:nvPr>
        </p:nvSpPr>
        <p:spPr>
          <a:xfrm>
            <a:off x="892967" y="3536155"/>
            <a:ext cx="7358068" cy="794746"/>
          </a:xfrm>
          <a:prstGeom prst="rect">
            <a:avLst/>
          </a:prstGeom>
        </p:spPr>
        <p:txBody>
          <a:bodyPr lIns="35716" tIns="35716" rIns="35716" bIns="35716"/>
          <a:lstStyle>
            <a:lvl1pPr marL="0" indent="0" algn="ctr" defTabSz="410763">
              <a:spcBef>
                <a:spcPts val="0"/>
              </a:spcBef>
              <a:buSzTx/>
              <a:buFontTx/>
              <a:buNone/>
              <a:defRPr sz="2200">
                <a:latin typeface="Helvetica Light"/>
                <a:ea typeface="Helvetica Light"/>
                <a:cs typeface="Helvetica Light"/>
                <a:sym typeface="Helvetica Light"/>
              </a:defRPr>
            </a:lvl1pPr>
            <a:lvl2pPr marL="0" indent="0" algn="ctr" defTabSz="410763">
              <a:spcBef>
                <a:spcPts val="0"/>
              </a:spcBef>
              <a:buSzTx/>
              <a:buFontTx/>
              <a:buNone/>
              <a:defRPr sz="2200">
                <a:latin typeface="Helvetica Light"/>
                <a:ea typeface="Helvetica Light"/>
                <a:cs typeface="Helvetica Light"/>
                <a:sym typeface="Helvetica Light"/>
              </a:defRPr>
            </a:lvl2pPr>
            <a:lvl3pPr marL="0" indent="0" algn="ctr" defTabSz="410763">
              <a:spcBef>
                <a:spcPts val="0"/>
              </a:spcBef>
              <a:buSzTx/>
              <a:buFontTx/>
              <a:buNone/>
              <a:defRPr sz="2200">
                <a:latin typeface="Helvetica Light"/>
                <a:ea typeface="Helvetica Light"/>
                <a:cs typeface="Helvetica Light"/>
                <a:sym typeface="Helvetica Light"/>
              </a:defRPr>
            </a:lvl3pPr>
            <a:lvl4pPr marL="0" indent="0" algn="ctr" defTabSz="410763">
              <a:spcBef>
                <a:spcPts val="0"/>
              </a:spcBef>
              <a:buSzTx/>
              <a:buFontTx/>
              <a:buNone/>
              <a:defRPr sz="2200">
                <a:latin typeface="Helvetica Light"/>
                <a:ea typeface="Helvetica Light"/>
                <a:cs typeface="Helvetica Light"/>
                <a:sym typeface="Helvetica Light"/>
              </a:defRPr>
            </a:lvl4pPr>
            <a:lvl5pPr marL="0" indent="0" algn="ctr" defTabSz="410763">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544" name="Slide Number"/>
          <p:cNvSpPr txBox="1"/>
          <p:nvPr>
            <p:ph type="sldNum" sz="quarter" idx="2"/>
          </p:nvPr>
        </p:nvSpPr>
        <p:spPr>
          <a:xfrm>
            <a:off x="4440734" y="6505277"/>
            <a:ext cx="253602" cy="249233"/>
          </a:xfrm>
          <a:prstGeom prst="rect">
            <a:avLst/>
          </a:prstGeom>
        </p:spPr>
        <p:txBody>
          <a:bodyPr lIns="35716" tIns="35716" rIns="35716" bIns="35716" anchor="t"/>
          <a:lstStyle>
            <a:lvl1pPr algn="ctr" defTabSz="410763">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0">
    <p:bg>
      <p:bgPr>
        <a:solidFill>
          <a:srgbClr val="FFFFFF">
            <a:alpha val="0"/>
          </a:srgbClr>
        </a:solidFill>
      </p:bgPr>
    </p:bg>
    <p:spTree>
      <p:nvGrpSpPr>
        <p:cNvPr id="1" name=""/>
        <p:cNvGrpSpPr/>
        <p:nvPr/>
      </p:nvGrpSpPr>
      <p:grpSpPr>
        <a:xfrm>
          <a:off x="0" y="0"/>
          <a:ext cx="0" cy="0"/>
          <a:chOff x="0" y="0"/>
          <a:chExt cx="0" cy="0"/>
        </a:xfrm>
      </p:grpSpPr>
      <p:sp>
        <p:nvSpPr>
          <p:cNvPr id="5507" name="Title Text"/>
          <p:cNvSpPr txBox="1"/>
          <p:nvPr>
            <p:ph type="title"/>
          </p:nvPr>
        </p:nvSpPr>
        <p:spPr>
          <a:xfrm>
            <a:off x="457200" y="274685"/>
            <a:ext cx="8229600" cy="1143003"/>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08" name="Body Level One…"/>
          <p:cNvSpPr txBox="1"/>
          <p:nvPr>
            <p:ph type="body" idx="1"/>
          </p:nvPr>
        </p:nvSpPr>
        <p:spPr>
          <a:xfrm>
            <a:off x="457200" y="1600200"/>
            <a:ext cx="8229600" cy="4709160"/>
          </a:xfrm>
          <a:prstGeom prst="rect">
            <a:avLst/>
          </a:prstGeom>
        </p:spPr>
        <p:txBody>
          <a:bodyPr lIns="45609" tIns="45609" rIns="45609" bIns="45609"/>
          <a:lstStyle>
            <a:lvl1pPr marL="547296" indent="-410471" defTabSz="912151">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3670" indent="-329891" defTabSz="912151">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3272" indent="-290225" defTabSz="912151">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2958" indent="-255406"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4509" indent="-255408"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09"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Section Header">
    <p:bg>
      <p:bgPr>
        <a:solidFill>
          <a:srgbClr val="FFFFFF">
            <a:alpha val="0"/>
          </a:srgbClr>
        </a:solidFill>
      </p:bgPr>
    </p:bg>
    <p:spTree>
      <p:nvGrpSpPr>
        <p:cNvPr id="1" name=""/>
        <p:cNvGrpSpPr/>
        <p:nvPr/>
      </p:nvGrpSpPr>
      <p:grpSpPr>
        <a:xfrm>
          <a:off x="0" y="0"/>
          <a:ext cx="0" cy="0"/>
          <a:chOff x="0" y="0"/>
          <a:chExt cx="0" cy="0"/>
        </a:xfrm>
      </p:grpSpPr>
      <p:sp>
        <p:nvSpPr>
          <p:cNvPr id="5516" name="Title Text"/>
          <p:cNvSpPr txBox="1"/>
          <p:nvPr>
            <p:ph type="title"/>
          </p:nvPr>
        </p:nvSpPr>
        <p:spPr>
          <a:xfrm>
            <a:off x="1600200" y="609600"/>
            <a:ext cx="7086600" cy="1828800"/>
          </a:xfrm>
          <a:prstGeom prst="rect">
            <a:avLst/>
          </a:prstGeom>
        </p:spPr>
        <p:txBody>
          <a:bodyPr lIns="0" tIns="0" rIns="0" bIns="0" anchor="b"/>
          <a:lstStyle>
            <a:lvl1pPr algn="l" defTabSz="912151">
              <a:defRPr b="1" sz="4800">
                <a:solidFill>
                  <a:srgbClr val="DCC678"/>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17" name="Body Level One…"/>
          <p:cNvSpPr txBox="1"/>
          <p:nvPr>
            <p:ph type="body" sz="quarter" idx="1"/>
          </p:nvPr>
        </p:nvSpPr>
        <p:spPr>
          <a:xfrm>
            <a:off x="1600200" y="2507832"/>
            <a:ext cx="7086600" cy="1509715"/>
          </a:xfrm>
          <a:prstGeom prst="rect">
            <a:avLst/>
          </a:prstGeom>
        </p:spPr>
        <p:txBody>
          <a:bodyPr lIns="45609" tIns="45609" rIns="45609" bIns="45609"/>
          <a:lstStyle>
            <a:lvl1pPr marL="0" indent="72971" defTabSz="912151">
              <a:spcBef>
                <a:spcPts val="400"/>
              </a:spcBef>
              <a:buSzTx/>
              <a:buFontTx/>
              <a:buNone/>
              <a:defRPr sz="2000">
                <a:solidFill>
                  <a:srgbClr val="FFFFFF"/>
                </a:solidFill>
                <a:latin typeface="Book Antiqua"/>
                <a:ea typeface="Book Antiqua"/>
                <a:cs typeface="Book Antiqua"/>
                <a:sym typeface="Book Antiqua"/>
              </a:defRPr>
            </a:lvl1pPr>
            <a:lvl2pPr marL="0" indent="72971" defTabSz="912151">
              <a:spcBef>
                <a:spcPts val="400"/>
              </a:spcBef>
              <a:buSzTx/>
              <a:buFontTx/>
              <a:buNone/>
              <a:defRPr sz="2000">
                <a:solidFill>
                  <a:srgbClr val="FFFFFF"/>
                </a:solidFill>
                <a:latin typeface="Book Antiqua"/>
                <a:ea typeface="Book Antiqua"/>
                <a:cs typeface="Book Antiqua"/>
                <a:sym typeface="Book Antiqua"/>
              </a:defRPr>
            </a:lvl2pPr>
            <a:lvl3pPr marL="0" indent="72971" defTabSz="912151">
              <a:spcBef>
                <a:spcPts val="400"/>
              </a:spcBef>
              <a:buSzTx/>
              <a:buFontTx/>
              <a:buNone/>
              <a:defRPr sz="2000">
                <a:solidFill>
                  <a:srgbClr val="FFFFFF"/>
                </a:solidFill>
                <a:latin typeface="Book Antiqua"/>
                <a:ea typeface="Book Antiqua"/>
                <a:cs typeface="Book Antiqua"/>
                <a:sym typeface="Book Antiqua"/>
              </a:defRPr>
            </a:lvl3pPr>
            <a:lvl4pPr marL="0" indent="72971" defTabSz="912151">
              <a:spcBef>
                <a:spcPts val="400"/>
              </a:spcBef>
              <a:buSzTx/>
              <a:buFontTx/>
              <a:buNone/>
              <a:defRPr sz="2000">
                <a:solidFill>
                  <a:srgbClr val="FFFFFF"/>
                </a:solidFill>
                <a:latin typeface="Book Antiqua"/>
                <a:ea typeface="Book Antiqua"/>
                <a:cs typeface="Book Antiqua"/>
                <a:sym typeface="Book Antiqua"/>
              </a:defRPr>
            </a:lvl4pPr>
            <a:lvl5pPr marL="0" indent="72971" defTabSz="912151">
              <a:spcBef>
                <a:spcPts val="400"/>
              </a:spcBef>
              <a:buSzTx/>
              <a:buFontTx/>
              <a:buNone/>
              <a:defRPr sz="20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18"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Two Content">
    <p:bg>
      <p:bgPr>
        <a:solidFill>
          <a:srgbClr val="FFFFFF">
            <a:alpha val="0"/>
          </a:srgbClr>
        </a:solidFill>
      </p:bgPr>
    </p:bg>
    <p:spTree>
      <p:nvGrpSpPr>
        <p:cNvPr id="1" name=""/>
        <p:cNvGrpSpPr/>
        <p:nvPr/>
      </p:nvGrpSpPr>
      <p:grpSpPr>
        <a:xfrm>
          <a:off x="0" y="0"/>
          <a:ext cx="0" cy="0"/>
          <a:chOff x="0" y="0"/>
          <a:chExt cx="0" cy="0"/>
        </a:xfrm>
      </p:grpSpPr>
      <p:sp>
        <p:nvSpPr>
          <p:cNvPr id="5525" name="Title Text"/>
          <p:cNvSpPr txBox="1"/>
          <p:nvPr>
            <p:ph type="title"/>
          </p:nvPr>
        </p:nvSpPr>
        <p:spPr>
          <a:xfrm>
            <a:off x="457200" y="274685"/>
            <a:ext cx="8229600" cy="1143003"/>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26" name="Body Level One…"/>
          <p:cNvSpPr txBox="1"/>
          <p:nvPr>
            <p:ph type="body" sz="half" idx="1"/>
          </p:nvPr>
        </p:nvSpPr>
        <p:spPr>
          <a:xfrm>
            <a:off x="457200" y="1600246"/>
            <a:ext cx="4038600" cy="4525966"/>
          </a:xfrm>
          <a:prstGeom prst="rect">
            <a:avLst/>
          </a:prstGeom>
        </p:spPr>
        <p:txBody>
          <a:bodyPr lIns="45609" tIns="45609" rIns="45609" bIns="45609"/>
          <a:lstStyle>
            <a:lvl1pPr marL="547296" indent="-410471" defTabSz="912151">
              <a:spcBef>
                <a:spcPts val="600"/>
              </a:spcBef>
              <a:buClr>
                <a:srgbClr val="F9F9F9"/>
              </a:buClr>
              <a:buSzPct val="65000"/>
              <a:buFont typeface="Book Antiqua"/>
              <a:buChar char="¨"/>
              <a:defRPr sz="2600">
                <a:solidFill>
                  <a:srgbClr val="FFFFFF"/>
                </a:solidFill>
                <a:latin typeface="Book Antiqua"/>
                <a:ea typeface="Book Antiqua"/>
                <a:cs typeface="Book Antiqua"/>
                <a:sym typeface="Book Antiqua"/>
              </a:defRPr>
            </a:lvl1pPr>
            <a:lvl2pPr marL="890138" indent="-306331" defTabSz="912151">
              <a:spcBef>
                <a:spcPts val="600"/>
              </a:spcBef>
              <a:buClr>
                <a:srgbClr val="F9F9F9"/>
              </a:buClr>
              <a:buSzPct val="80000"/>
              <a:buFont typeface="Book Antiqua"/>
              <a:buChar char="◼"/>
              <a:defRPr sz="2600">
                <a:solidFill>
                  <a:srgbClr val="FFFFFF"/>
                </a:solidFill>
                <a:latin typeface="Book Antiqua"/>
                <a:ea typeface="Book Antiqua"/>
                <a:cs typeface="Book Antiqua"/>
                <a:sym typeface="Book Antiqua"/>
              </a:defRPr>
            </a:lvl2pPr>
            <a:lvl3pPr marL="1199479" indent="-296460" defTabSz="912151">
              <a:spcBef>
                <a:spcPts val="600"/>
              </a:spcBef>
              <a:buClr>
                <a:srgbClr val="F9F9F9"/>
              </a:buClr>
              <a:buSzPct val="95000"/>
              <a:buFont typeface="Book Antiqua"/>
              <a:buChar char="▫"/>
              <a:defRPr sz="2600">
                <a:solidFill>
                  <a:srgbClr val="FFFFFF"/>
                </a:solidFill>
                <a:latin typeface="Book Antiqua"/>
                <a:ea typeface="Book Antiqua"/>
                <a:cs typeface="Book Antiqua"/>
                <a:sym typeface="Book Antiqua"/>
              </a:defRPr>
            </a:lvl3pPr>
            <a:lvl4pPr marL="1431067" indent="-263495" defTabSz="912151">
              <a:spcBef>
                <a:spcPts val="600"/>
              </a:spcBef>
              <a:buClr>
                <a:srgbClr val="F9F9F9"/>
              </a:buClr>
              <a:buFont typeface="Book Antiqua"/>
              <a:buChar char="⬥"/>
              <a:defRPr sz="2600">
                <a:solidFill>
                  <a:srgbClr val="FFFFFF"/>
                </a:solidFill>
                <a:latin typeface="Book Antiqua"/>
                <a:ea typeface="Book Antiqua"/>
                <a:cs typeface="Book Antiqua"/>
                <a:sym typeface="Book Antiqua"/>
              </a:defRPr>
            </a:lvl4pPr>
            <a:lvl5pPr marL="1622630" indent="-263493" defTabSz="912151">
              <a:spcBef>
                <a:spcPts val="600"/>
              </a:spcBef>
              <a:buClr>
                <a:srgbClr val="F9F9F9"/>
              </a:buClr>
              <a:buFont typeface="Book Antiqua"/>
              <a:buChar char="◾"/>
              <a:defRPr sz="26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27"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Comparison">
    <p:bg>
      <p:bgPr>
        <a:solidFill>
          <a:srgbClr val="FFFFFF">
            <a:alpha val="0"/>
          </a:srgbClr>
        </a:solidFill>
      </p:bgPr>
    </p:bg>
    <p:spTree>
      <p:nvGrpSpPr>
        <p:cNvPr id="1" name=""/>
        <p:cNvGrpSpPr/>
        <p:nvPr/>
      </p:nvGrpSpPr>
      <p:grpSpPr>
        <a:xfrm>
          <a:off x="0" y="0"/>
          <a:ext cx="0" cy="0"/>
          <a:chOff x="0" y="0"/>
          <a:chExt cx="0" cy="0"/>
        </a:xfrm>
      </p:grpSpPr>
      <p:sp>
        <p:nvSpPr>
          <p:cNvPr id="5534" name="Title Text"/>
          <p:cNvSpPr txBox="1"/>
          <p:nvPr>
            <p:ph type="title"/>
          </p:nvPr>
        </p:nvSpPr>
        <p:spPr>
          <a:xfrm>
            <a:off x="457200" y="273050"/>
            <a:ext cx="8229600" cy="1143000"/>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35" name="Body Level One…"/>
          <p:cNvSpPr txBox="1"/>
          <p:nvPr>
            <p:ph type="body" sz="quarter" idx="1"/>
          </p:nvPr>
        </p:nvSpPr>
        <p:spPr>
          <a:xfrm>
            <a:off x="457200" y="1535112"/>
            <a:ext cx="4040188" cy="750888"/>
          </a:xfrm>
          <a:prstGeom prst="rect">
            <a:avLst/>
          </a:prstGeom>
        </p:spPr>
        <p:txBody>
          <a:bodyPr lIns="45609" tIns="45609" rIns="45609" bIns="45609" anchor="ctr"/>
          <a:lstStyle>
            <a:lvl1pPr marL="0" indent="0" defTabSz="912151">
              <a:spcBef>
                <a:spcPts val="500"/>
              </a:spcBef>
              <a:buSzTx/>
              <a:buFontTx/>
              <a:buNone/>
              <a:defRPr cap="all" sz="2400">
                <a:solidFill>
                  <a:srgbClr val="FFFFFF"/>
                </a:solidFill>
                <a:latin typeface="Book Antiqua"/>
                <a:ea typeface="Book Antiqua"/>
                <a:cs typeface="Book Antiqua"/>
                <a:sym typeface="Book Antiqua"/>
              </a:defRPr>
            </a:lvl1pPr>
            <a:lvl2pPr marL="0" indent="0" defTabSz="912151">
              <a:spcBef>
                <a:spcPts val="500"/>
              </a:spcBef>
              <a:buSzTx/>
              <a:buFontTx/>
              <a:buNone/>
              <a:defRPr cap="all" sz="2400">
                <a:solidFill>
                  <a:srgbClr val="FFFFFF"/>
                </a:solidFill>
                <a:latin typeface="Book Antiqua"/>
                <a:ea typeface="Book Antiqua"/>
                <a:cs typeface="Book Antiqua"/>
                <a:sym typeface="Book Antiqua"/>
              </a:defRPr>
            </a:lvl2pPr>
            <a:lvl3pPr marL="0" indent="0" defTabSz="912151">
              <a:spcBef>
                <a:spcPts val="500"/>
              </a:spcBef>
              <a:buSzTx/>
              <a:buFontTx/>
              <a:buNone/>
              <a:defRPr cap="all" sz="2400">
                <a:solidFill>
                  <a:srgbClr val="FFFFFF"/>
                </a:solidFill>
                <a:latin typeface="Book Antiqua"/>
                <a:ea typeface="Book Antiqua"/>
                <a:cs typeface="Book Antiqua"/>
                <a:sym typeface="Book Antiqua"/>
              </a:defRPr>
            </a:lvl3pPr>
            <a:lvl4pPr marL="0" indent="0" defTabSz="912151">
              <a:spcBef>
                <a:spcPts val="500"/>
              </a:spcBef>
              <a:buSzTx/>
              <a:buFontTx/>
              <a:buNone/>
              <a:defRPr cap="all" sz="2400">
                <a:solidFill>
                  <a:srgbClr val="FFFFFF"/>
                </a:solidFill>
                <a:latin typeface="Book Antiqua"/>
                <a:ea typeface="Book Antiqua"/>
                <a:cs typeface="Book Antiqua"/>
                <a:sym typeface="Book Antiqua"/>
              </a:defRPr>
            </a:lvl4pPr>
            <a:lvl5pPr marL="0" indent="0" defTabSz="912151">
              <a:spcBef>
                <a:spcPts val="500"/>
              </a:spcBef>
              <a:buSzTx/>
              <a:buFontTx/>
              <a:buNone/>
              <a:defRPr cap="all" sz="2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36" name="Shape 942"/>
          <p:cNvSpPr/>
          <p:nvPr>
            <p:ph type="body" sz="quarter" idx="21"/>
          </p:nvPr>
        </p:nvSpPr>
        <p:spPr>
          <a:xfrm>
            <a:off x="4645026" y="1535111"/>
            <a:ext cx="4041777" cy="750891"/>
          </a:xfrm>
          <a:prstGeom prst="rect">
            <a:avLst/>
          </a:prstGeom>
        </p:spPr>
        <p:txBody>
          <a:bodyPr lIns="45609" tIns="45609" rIns="45609" bIns="45609" anchor="ctr"/>
          <a:lstStyle/>
          <a:p>
            <a:pPr marL="228600" indent="-228600" defTabSz="914400">
              <a:lnSpc>
                <a:spcPct val="90000"/>
              </a:lnSpc>
              <a:spcBef>
                <a:spcPts val="1000"/>
              </a:spcBef>
              <a:defRPr sz="2800"/>
            </a:pPr>
          </a:p>
        </p:txBody>
      </p:sp>
      <p:sp>
        <p:nvSpPr>
          <p:cNvPr id="5537"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Title Only">
    <p:bg>
      <p:bgPr>
        <a:solidFill>
          <a:srgbClr val="FFFFFF">
            <a:alpha val="0"/>
          </a:srgbClr>
        </a:solidFill>
      </p:bgPr>
    </p:bg>
    <p:spTree>
      <p:nvGrpSpPr>
        <p:cNvPr id="1" name=""/>
        <p:cNvGrpSpPr/>
        <p:nvPr/>
      </p:nvGrpSpPr>
      <p:grpSpPr>
        <a:xfrm>
          <a:off x="0" y="0"/>
          <a:ext cx="0" cy="0"/>
          <a:chOff x="0" y="0"/>
          <a:chExt cx="0" cy="0"/>
        </a:xfrm>
      </p:grpSpPr>
      <p:sp>
        <p:nvSpPr>
          <p:cNvPr id="5544" name="Title Text"/>
          <p:cNvSpPr txBox="1"/>
          <p:nvPr>
            <p:ph type="title"/>
          </p:nvPr>
        </p:nvSpPr>
        <p:spPr>
          <a:xfrm>
            <a:off x="457200" y="274685"/>
            <a:ext cx="8229600" cy="1143003"/>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45"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2_Blank">
    <p:bg>
      <p:bgPr>
        <a:solidFill>
          <a:srgbClr val="FFFFFF">
            <a:alpha val="0"/>
          </a:srgbClr>
        </a:solidFill>
      </p:bgPr>
    </p:bg>
    <p:spTree>
      <p:nvGrpSpPr>
        <p:cNvPr id="1" name=""/>
        <p:cNvGrpSpPr/>
        <p:nvPr/>
      </p:nvGrpSpPr>
      <p:grpSpPr>
        <a:xfrm>
          <a:off x="0" y="0"/>
          <a:ext cx="0" cy="0"/>
          <a:chOff x="0" y="0"/>
          <a:chExt cx="0" cy="0"/>
        </a:xfrm>
      </p:grpSpPr>
      <p:sp>
        <p:nvSpPr>
          <p:cNvPr id="5552"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Content with Caption">
    <p:bg>
      <p:bgPr>
        <a:solidFill>
          <a:srgbClr val="FFFFFF">
            <a:alpha val="0"/>
          </a:srgbClr>
        </a:solidFill>
      </p:bgPr>
    </p:bg>
    <p:spTree>
      <p:nvGrpSpPr>
        <p:cNvPr id="1" name=""/>
        <p:cNvGrpSpPr/>
        <p:nvPr/>
      </p:nvGrpSpPr>
      <p:grpSpPr>
        <a:xfrm>
          <a:off x="0" y="0"/>
          <a:ext cx="0" cy="0"/>
          <a:chOff x="0" y="0"/>
          <a:chExt cx="0" cy="0"/>
        </a:xfrm>
      </p:grpSpPr>
      <p:sp>
        <p:nvSpPr>
          <p:cNvPr id="5559" name="Title Text"/>
          <p:cNvSpPr txBox="1"/>
          <p:nvPr>
            <p:ph type="title"/>
          </p:nvPr>
        </p:nvSpPr>
        <p:spPr>
          <a:xfrm>
            <a:off x="457200" y="273050"/>
            <a:ext cx="3008316" cy="1162050"/>
          </a:xfrm>
          <a:prstGeom prst="rect">
            <a:avLst/>
          </a:prstGeom>
        </p:spPr>
        <p:txBody>
          <a:bodyPr lIns="45609" tIns="45609" rIns="45609" bIns="45609" anchor="b"/>
          <a:lstStyle>
            <a:lvl1pPr algn="l" defTabSz="912151">
              <a:defRPr sz="2200">
                <a:solidFill>
                  <a:srgbClr val="F4DB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60" name="Body Level One…"/>
          <p:cNvSpPr txBox="1"/>
          <p:nvPr>
            <p:ph type="body" sz="half" idx="1"/>
          </p:nvPr>
        </p:nvSpPr>
        <p:spPr>
          <a:xfrm>
            <a:off x="457200" y="1524000"/>
            <a:ext cx="3008316" cy="4602165"/>
          </a:xfrm>
          <a:prstGeom prst="rect">
            <a:avLst/>
          </a:prstGeom>
        </p:spPr>
        <p:txBody>
          <a:bodyPr lIns="45609" tIns="45609" rIns="45609" bIns="45609"/>
          <a:lstStyle>
            <a:lvl1pPr marL="0" indent="0" defTabSz="912151">
              <a:spcBef>
                <a:spcPts val="300"/>
              </a:spcBef>
              <a:buSzTx/>
              <a:buFontTx/>
              <a:buNone/>
              <a:defRPr sz="1400">
                <a:solidFill>
                  <a:srgbClr val="FFFFFF"/>
                </a:solidFill>
                <a:latin typeface="Book Antiqua"/>
                <a:ea typeface="Book Antiqua"/>
                <a:cs typeface="Book Antiqua"/>
                <a:sym typeface="Book Antiqua"/>
              </a:defRPr>
            </a:lvl1pPr>
            <a:lvl2pPr marL="0" indent="0" defTabSz="912151">
              <a:spcBef>
                <a:spcPts val="300"/>
              </a:spcBef>
              <a:buSzTx/>
              <a:buFontTx/>
              <a:buNone/>
              <a:defRPr sz="1400">
                <a:solidFill>
                  <a:srgbClr val="FFFFFF"/>
                </a:solidFill>
                <a:latin typeface="Book Antiqua"/>
                <a:ea typeface="Book Antiqua"/>
                <a:cs typeface="Book Antiqua"/>
                <a:sym typeface="Book Antiqua"/>
              </a:defRPr>
            </a:lvl2pPr>
            <a:lvl3pPr marL="0" indent="0" defTabSz="912151">
              <a:spcBef>
                <a:spcPts val="300"/>
              </a:spcBef>
              <a:buSzTx/>
              <a:buFontTx/>
              <a:buNone/>
              <a:defRPr sz="1400">
                <a:solidFill>
                  <a:srgbClr val="FFFFFF"/>
                </a:solidFill>
                <a:latin typeface="Book Antiqua"/>
                <a:ea typeface="Book Antiqua"/>
                <a:cs typeface="Book Antiqua"/>
                <a:sym typeface="Book Antiqua"/>
              </a:defRPr>
            </a:lvl3pPr>
            <a:lvl4pPr marL="0" indent="0" defTabSz="912151">
              <a:spcBef>
                <a:spcPts val="300"/>
              </a:spcBef>
              <a:buSzTx/>
              <a:buFontTx/>
              <a:buNone/>
              <a:defRPr sz="1400">
                <a:solidFill>
                  <a:srgbClr val="FFFFFF"/>
                </a:solidFill>
                <a:latin typeface="Book Antiqua"/>
                <a:ea typeface="Book Antiqua"/>
                <a:cs typeface="Book Antiqua"/>
                <a:sym typeface="Book Antiqua"/>
              </a:defRPr>
            </a:lvl4pPr>
            <a:lvl5pPr marL="0" indent="0" defTabSz="912151">
              <a:spcBef>
                <a:spcPts val="300"/>
              </a:spcBef>
              <a:buSzTx/>
              <a:buFontTx/>
              <a:buNone/>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61"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7_Picture with Caption">
    <p:bg>
      <p:bgPr>
        <a:solidFill>
          <a:srgbClr val="FFFFFF">
            <a:alpha val="0"/>
          </a:srgbClr>
        </a:solidFill>
      </p:bgPr>
    </p:bg>
    <p:spTree>
      <p:nvGrpSpPr>
        <p:cNvPr id="1" name=""/>
        <p:cNvGrpSpPr/>
        <p:nvPr/>
      </p:nvGrpSpPr>
      <p:grpSpPr>
        <a:xfrm>
          <a:off x="0" y="0"/>
          <a:ext cx="0" cy="0"/>
          <a:chOff x="0" y="0"/>
          <a:chExt cx="0" cy="0"/>
        </a:xfrm>
      </p:grpSpPr>
      <p:sp>
        <p:nvSpPr>
          <p:cNvPr id="5568" name="Title Text"/>
          <p:cNvSpPr txBox="1"/>
          <p:nvPr>
            <p:ph type="title"/>
          </p:nvPr>
        </p:nvSpPr>
        <p:spPr>
          <a:xfrm>
            <a:off x="1828800" y="609600"/>
            <a:ext cx="5486400" cy="522288"/>
          </a:xfrm>
          <a:prstGeom prst="rect">
            <a:avLst/>
          </a:prstGeom>
        </p:spPr>
        <p:txBody>
          <a:bodyPr lIns="0" tIns="0" rIns="0" bIns="0" anchor="b"/>
          <a:lstStyle>
            <a:lvl1pPr defTabSz="912151">
              <a:defRPr b="1" sz="20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69" name="Shape 975"/>
          <p:cNvSpPr/>
          <p:nvPr>
            <p:ph type="pic" sz="half" idx="21"/>
          </p:nvPr>
        </p:nvSpPr>
        <p:spPr>
          <a:xfrm>
            <a:off x="1828800" y="1831975"/>
            <a:ext cx="5486400" cy="3962402"/>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tIns="45719" rIns="91439" bIns="45719">
            <a:noAutofit/>
          </a:bodyPr>
          <a:lstStyle/>
          <a:p>
            <a:pPr/>
          </a:p>
        </p:txBody>
      </p:sp>
      <p:sp>
        <p:nvSpPr>
          <p:cNvPr id="5570" name="Body Level One…"/>
          <p:cNvSpPr txBox="1"/>
          <p:nvPr>
            <p:ph type="body" sz="quarter" idx="1"/>
          </p:nvPr>
        </p:nvSpPr>
        <p:spPr>
          <a:xfrm>
            <a:off x="1828800" y="1166787"/>
            <a:ext cx="5486400" cy="530352"/>
          </a:xfrm>
          <a:prstGeom prst="rect">
            <a:avLst/>
          </a:prstGeom>
        </p:spPr>
        <p:txBody>
          <a:bodyPr lIns="45609" tIns="45609" rIns="45609" bIns="45609"/>
          <a:lstStyle>
            <a:lvl1pPr marL="0" indent="0" algn="ctr" defTabSz="912151">
              <a:spcBef>
                <a:spcPts val="300"/>
              </a:spcBef>
              <a:buSzTx/>
              <a:buFontTx/>
              <a:buNone/>
              <a:defRPr sz="1400">
                <a:solidFill>
                  <a:srgbClr val="FFFFFF"/>
                </a:solidFill>
                <a:latin typeface="Book Antiqua"/>
                <a:ea typeface="Book Antiqua"/>
                <a:cs typeface="Book Antiqua"/>
                <a:sym typeface="Book Antiqua"/>
              </a:defRPr>
            </a:lvl1pPr>
            <a:lvl2pPr marL="913670" indent="-329891" algn="ctr" defTabSz="912151">
              <a:spcBef>
                <a:spcPts val="300"/>
              </a:spcBef>
              <a:buSzPct val="80000"/>
              <a:buFontTx/>
              <a:buChar char="◼"/>
              <a:defRPr sz="1400">
                <a:solidFill>
                  <a:srgbClr val="FFFFFF"/>
                </a:solidFill>
                <a:latin typeface="Book Antiqua"/>
                <a:ea typeface="Book Antiqua"/>
                <a:cs typeface="Book Antiqua"/>
                <a:sym typeface="Book Antiqua"/>
              </a:defRPr>
            </a:lvl2pPr>
            <a:lvl3pPr marL="1222290" indent="-319243" algn="ctr" defTabSz="912151">
              <a:spcBef>
                <a:spcPts val="300"/>
              </a:spcBef>
              <a:buSzPct val="95000"/>
              <a:buFontTx/>
              <a:buChar char="▫"/>
              <a:defRPr sz="1400">
                <a:solidFill>
                  <a:srgbClr val="FFFFFF"/>
                </a:solidFill>
                <a:latin typeface="Book Antiqua"/>
                <a:ea typeface="Book Antiqua"/>
                <a:cs typeface="Book Antiqua"/>
                <a:sym typeface="Book Antiqua"/>
              </a:defRPr>
            </a:lvl3pPr>
            <a:lvl4pPr marL="1451339" indent="-283794" algn="ctr" defTabSz="912151">
              <a:spcBef>
                <a:spcPts val="300"/>
              </a:spcBef>
              <a:buFontTx/>
              <a:buChar char="­"/>
              <a:defRPr sz="1400">
                <a:solidFill>
                  <a:srgbClr val="FFFFFF"/>
                </a:solidFill>
                <a:latin typeface="Book Antiqua"/>
                <a:ea typeface="Book Antiqua"/>
                <a:cs typeface="Book Antiqua"/>
                <a:sym typeface="Book Antiqua"/>
              </a:defRPr>
            </a:lvl4pPr>
            <a:lvl5pPr marL="1642898" indent="-283796" algn="ctr" defTabSz="912151">
              <a:spcBef>
                <a:spcPts val="300"/>
              </a:spcBef>
              <a:buFontTx/>
              <a:buChar char="◾"/>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71"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nd Vertical Text">
    <p:bg>
      <p:bgPr>
        <a:solidFill>
          <a:srgbClr val="FFFFFF">
            <a:alpha val="0"/>
          </a:srgbClr>
        </a:solidFill>
      </p:bgPr>
    </p:bg>
    <p:spTree>
      <p:nvGrpSpPr>
        <p:cNvPr id="1" name=""/>
        <p:cNvGrpSpPr/>
        <p:nvPr/>
      </p:nvGrpSpPr>
      <p:grpSpPr>
        <a:xfrm>
          <a:off x="0" y="0"/>
          <a:ext cx="0" cy="0"/>
          <a:chOff x="0" y="0"/>
          <a:chExt cx="0" cy="0"/>
        </a:xfrm>
      </p:grpSpPr>
      <p:sp>
        <p:nvSpPr>
          <p:cNvPr id="5578" name="Title Text"/>
          <p:cNvSpPr txBox="1"/>
          <p:nvPr>
            <p:ph type="title"/>
          </p:nvPr>
        </p:nvSpPr>
        <p:spPr>
          <a:xfrm>
            <a:off x="457200" y="274685"/>
            <a:ext cx="8229600" cy="1143003"/>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79" name="Body Level One…"/>
          <p:cNvSpPr txBox="1"/>
          <p:nvPr>
            <p:ph type="body" idx="1"/>
          </p:nvPr>
        </p:nvSpPr>
        <p:spPr>
          <a:xfrm>
            <a:off x="457200" y="1600200"/>
            <a:ext cx="8229600" cy="4709160"/>
          </a:xfrm>
          <a:prstGeom prst="rect">
            <a:avLst/>
          </a:prstGeom>
        </p:spPr>
        <p:txBody>
          <a:bodyPr lIns="45609" tIns="45609" rIns="45609" bIns="45609"/>
          <a:lstStyle>
            <a:lvl1pPr marL="547296" indent="-410471" defTabSz="912151">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3670" indent="-329891" defTabSz="912151">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3272" indent="-290225" defTabSz="912151">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2958" indent="-255406"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4509" indent="-255408"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80"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Vertical Title and Text">
    <p:bg>
      <p:bgPr>
        <a:solidFill>
          <a:srgbClr val="FFFFFF">
            <a:alpha val="0"/>
          </a:srgbClr>
        </a:solidFill>
      </p:bgPr>
    </p:bg>
    <p:spTree>
      <p:nvGrpSpPr>
        <p:cNvPr id="1" name=""/>
        <p:cNvGrpSpPr/>
        <p:nvPr/>
      </p:nvGrpSpPr>
      <p:grpSpPr>
        <a:xfrm>
          <a:off x="0" y="0"/>
          <a:ext cx="0" cy="0"/>
          <a:chOff x="0" y="0"/>
          <a:chExt cx="0" cy="0"/>
        </a:xfrm>
      </p:grpSpPr>
      <p:sp>
        <p:nvSpPr>
          <p:cNvPr id="5587" name="Title Text"/>
          <p:cNvSpPr txBox="1"/>
          <p:nvPr>
            <p:ph type="title"/>
          </p:nvPr>
        </p:nvSpPr>
        <p:spPr>
          <a:xfrm>
            <a:off x="6629400" y="274638"/>
            <a:ext cx="2057400" cy="5851527"/>
          </a:xfrm>
          <a:prstGeom prst="rect">
            <a:avLst/>
          </a:prstGeom>
        </p:spPr>
        <p:txBody>
          <a:bodyPr lIns="45609" tIns="45609" rIns="45609" bIns="45609"/>
          <a:lstStyle>
            <a:lvl1pPr defTabSz="912151">
              <a:defRPr b="1" sz="41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5588" name="Body Level One…"/>
          <p:cNvSpPr txBox="1"/>
          <p:nvPr>
            <p:ph type="body" idx="1"/>
          </p:nvPr>
        </p:nvSpPr>
        <p:spPr>
          <a:xfrm>
            <a:off x="457200" y="274638"/>
            <a:ext cx="6019800" cy="5851527"/>
          </a:xfrm>
          <a:prstGeom prst="rect">
            <a:avLst/>
          </a:prstGeom>
        </p:spPr>
        <p:txBody>
          <a:bodyPr lIns="45609" tIns="45609" rIns="45609" bIns="45609"/>
          <a:lstStyle>
            <a:lvl1pPr marL="547296" indent="-410471" defTabSz="912151">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3670" indent="-329891" defTabSz="912151">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3272" indent="-290225" defTabSz="912151">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2958" indent="-255406"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4509" indent="-255408"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89"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Slide">
    <p:spTree>
      <p:nvGrpSpPr>
        <p:cNvPr id="1" name=""/>
        <p:cNvGrpSpPr/>
        <p:nvPr/>
      </p:nvGrpSpPr>
      <p:grpSpPr>
        <a:xfrm>
          <a:off x="0" y="0"/>
          <a:ext cx="0" cy="0"/>
          <a:chOff x="0" y="0"/>
          <a:chExt cx="0" cy="0"/>
        </a:xfrm>
      </p:grpSpPr>
      <p:sp>
        <p:nvSpPr>
          <p:cNvPr id="55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5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53" name="Title Text"/>
          <p:cNvSpPr txBox="1"/>
          <p:nvPr>
            <p:ph type="title"/>
          </p:nvPr>
        </p:nvSpPr>
        <p:spPr>
          <a:xfrm>
            <a:off x="1143000" y="1122362"/>
            <a:ext cx="6858000" cy="2387601"/>
          </a:xfrm>
          <a:prstGeom prst="rect">
            <a:avLst/>
          </a:prstGeom>
        </p:spPr>
        <p:txBody>
          <a:bodyPr lIns="45718" tIns="45718" rIns="45718" bIns="45718" anchor="b"/>
          <a:lstStyle>
            <a:lvl1pPr defTabSz="914400">
              <a:lnSpc>
                <a:spcPct val="90000"/>
              </a:lnSpc>
              <a:defRPr sz="6000"/>
            </a:lvl1pPr>
          </a:lstStyle>
          <a:p>
            <a:pPr/>
            <a:r>
              <a:t>Title Text</a:t>
            </a:r>
          </a:p>
        </p:txBody>
      </p:sp>
      <p:sp>
        <p:nvSpPr>
          <p:cNvPr id="554"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400">
              <a:lnSpc>
                <a:spcPct val="90000"/>
              </a:lnSpc>
              <a:spcBef>
                <a:spcPts val="1000"/>
              </a:spcBef>
              <a:buSzTx/>
              <a:buFontTx/>
              <a:buNone/>
              <a:defRPr sz="2400"/>
            </a:lvl1pPr>
            <a:lvl2pPr marL="0" indent="0" algn="ctr" defTabSz="914400">
              <a:lnSpc>
                <a:spcPct val="90000"/>
              </a:lnSpc>
              <a:spcBef>
                <a:spcPts val="1000"/>
              </a:spcBef>
              <a:buSzTx/>
              <a:buFontTx/>
              <a:buNone/>
              <a:defRPr sz="2400"/>
            </a:lvl2pPr>
            <a:lvl3pPr marL="0" indent="0" algn="ctr" defTabSz="914400">
              <a:lnSpc>
                <a:spcPct val="90000"/>
              </a:lnSpc>
              <a:spcBef>
                <a:spcPts val="1000"/>
              </a:spcBef>
              <a:buSzTx/>
              <a:buFontTx/>
              <a:buNone/>
              <a:defRPr sz="2400"/>
            </a:lvl3pPr>
            <a:lvl4pPr marL="0" indent="0" algn="ctr" defTabSz="914400">
              <a:lnSpc>
                <a:spcPct val="90000"/>
              </a:lnSpc>
              <a:spcBef>
                <a:spcPts val="1000"/>
              </a:spcBef>
              <a:buSzTx/>
              <a:buFontTx/>
              <a:buNone/>
              <a:defRPr sz="2400"/>
            </a:lvl4pPr>
            <a:lvl5pPr marL="0" indent="0" algn="ctr" defTabSz="914400">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5"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ntent">
    <p:bg>
      <p:bgPr>
        <a:solidFill>
          <a:srgbClr val="FFFFFF">
            <a:alpha val="0"/>
          </a:srgbClr>
        </a:solidFill>
      </p:bgPr>
    </p:bg>
    <p:spTree>
      <p:nvGrpSpPr>
        <p:cNvPr id="1" name=""/>
        <p:cNvGrpSpPr/>
        <p:nvPr/>
      </p:nvGrpSpPr>
      <p:grpSpPr>
        <a:xfrm>
          <a:off x="0" y="0"/>
          <a:ext cx="0" cy="0"/>
          <a:chOff x="0" y="0"/>
          <a:chExt cx="0" cy="0"/>
        </a:xfrm>
      </p:grpSpPr>
      <p:sp>
        <p:nvSpPr>
          <p:cNvPr id="5596" name="Body Level One…"/>
          <p:cNvSpPr txBox="1"/>
          <p:nvPr>
            <p:ph type="body" idx="1"/>
          </p:nvPr>
        </p:nvSpPr>
        <p:spPr>
          <a:xfrm>
            <a:off x="457200" y="274638"/>
            <a:ext cx="8229600" cy="5851527"/>
          </a:xfrm>
          <a:prstGeom prst="rect">
            <a:avLst/>
          </a:prstGeom>
        </p:spPr>
        <p:txBody>
          <a:bodyPr lIns="45609" tIns="45609" rIns="45609" bIns="45609"/>
          <a:lstStyle>
            <a:lvl1pPr marL="547296" indent="-410471" defTabSz="912151">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lvl1pPr>
            <a:lvl2pPr marL="913670" indent="-329891" defTabSz="912151">
              <a:spcBef>
                <a:spcPts val="600"/>
              </a:spcBef>
              <a:buClr>
                <a:srgbClr val="F9F9F9"/>
              </a:buClr>
              <a:buSzPct val="80000"/>
              <a:buFont typeface="Book Antiqua"/>
              <a:buChar char="◼"/>
              <a:defRPr sz="2800">
                <a:solidFill>
                  <a:srgbClr val="FFFFFF"/>
                </a:solidFill>
                <a:latin typeface="Book Antiqua"/>
                <a:ea typeface="Book Antiqua"/>
                <a:cs typeface="Book Antiqua"/>
                <a:sym typeface="Book Antiqua"/>
              </a:defRPr>
            </a:lvl2pPr>
            <a:lvl3pPr marL="1193272" indent="-290225" defTabSz="912151">
              <a:spcBef>
                <a:spcPts val="600"/>
              </a:spcBef>
              <a:buClr>
                <a:srgbClr val="F9F9F9"/>
              </a:buClr>
              <a:buSzPct val="95000"/>
              <a:buFont typeface="Book Antiqua"/>
              <a:buChar char="▫"/>
              <a:defRPr sz="2800">
                <a:solidFill>
                  <a:srgbClr val="FFFFFF"/>
                </a:solidFill>
                <a:latin typeface="Book Antiqua"/>
                <a:ea typeface="Book Antiqua"/>
                <a:cs typeface="Book Antiqua"/>
                <a:sym typeface="Book Antiqua"/>
              </a:defRPr>
            </a:lvl3pPr>
            <a:lvl4pPr marL="1422958" indent="-255406"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4pPr>
            <a:lvl5pPr marL="1614509" indent="-255408" defTabSz="912151">
              <a:spcBef>
                <a:spcPts val="600"/>
              </a:spcBef>
              <a:buClr>
                <a:srgbClr val="F9F9F9"/>
              </a:buClr>
              <a:buFont typeface="Book Antiqua"/>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5597" name="Slide Number"/>
          <p:cNvSpPr txBox="1"/>
          <p:nvPr>
            <p:ph type="sldNum" sz="quarter" idx="2"/>
          </p:nvPr>
        </p:nvSpPr>
        <p:spPr>
          <a:xfrm>
            <a:off x="8521742" y="6604042"/>
            <a:ext cx="165101" cy="177801"/>
          </a:xfrm>
          <a:prstGeom prst="rect">
            <a:avLst/>
          </a:prstGeom>
        </p:spPr>
        <p:txBody>
          <a:bodyPr lIns="0" tIns="0" rIns="0" bIns="0" anchor="b"/>
          <a:lstStyle>
            <a:lvl1pPr defTabSz="912151">
              <a:spcBef>
                <a:spcPts val="1400"/>
              </a:spcBef>
              <a:defRPr>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Vertical Title and Text">
    <p:bg>
      <p:bgPr>
        <a:solidFill>
          <a:srgbClr val="FFFFFF">
            <a:alpha val="0"/>
          </a:srgbClr>
        </a:solidFill>
      </p:bgPr>
    </p:bg>
    <p:spTree>
      <p:nvGrpSpPr>
        <p:cNvPr id="1" name=""/>
        <p:cNvGrpSpPr/>
        <p:nvPr/>
      </p:nvGrpSpPr>
      <p:grpSpPr>
        <a:xfrm>
          <a:off x="0" y="0"/>
          <a:ext cx="0" cy="0"/>
          <a:chOff x="0" y="0"/>
          <a:chExt cx="0" cy="0"/>
        </a:xfrm>
      </p:grpSpPr>
      <p:sp>
        <p:nvSpPr>
          <p:cNvPr id="5604" name="Slide Number"/>
          <p:cNvSpPr txBox="1"/>
          <p:nvPr>
            <p:ph type="sldNum" sz="quarter" idx="2"/>
          </p:nvPr>
        </p:nvSpPr>
        <p:spPr>
          <a:xfrm>
            <a:off x="6426471" y="6356350"/>
            <a:ext cx="253463" cy="244061"/>
          </a:xfrm>
          <a:prstGeom prst="rect">
            <a:avLst/>
          </a:prstGeom>
        </p:spPr>
        <p:txBody>
          <a:bodyPr lIns="35623" tIns="35623" rIns="35623" bIns="35623" anchor="t"/>
          <a:lstStyle>
            <a:lvl1pPr algn="ctr" defTabSz="409735">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1_Title and Content">
    <p:spTree>
      <p:nvGrpSpPr>
        <p:cNvPr id="1" name=""/>
        <p:cNvGrpSpPr/>
        <p:nvPr/>
      </p:nvGrpSpPr>
      <p:grpSpPr>
        <a:xfrm>
          <a:off x="0" y="0"/>
          <a:ext cx="0" cy="0"/>
          <a:chOff x="0" y="0"/>
          <a:chExt cx="0" cy="0"/>
        </a:xfrm>
      </p:grpSpPr>
      <p:sp>
        <p:nvSpPr>
          <p:cNvPr id="5611" name="Title Text"/>
          <p:cNvSpPr txBox="1"/>
          <p:nvPr>
            <p:ph type="title"/>
          </p:nvPr>
        </p:nvSpPr>
        <p:spPr>
          <a:xfrm>
            <a:off x="628650" y="1131141"/>
            <a:ext cx="7886704" cy="994175"/>
          </a:xfrm>
          <a:prstGeom prst="rect">
            <a:avLst/>
          </a:prstGeom>
        </p:spPr>
        <p:txBody>
          <a:bodyPr lIns="34206" tIns="34206" rIns="34206" bIns="34206"/>
          <a:lstStyle>
            <a:lvl1pPr algn="l" defTabSz="912151">
              <a:lnSpc>
                <a:spcPct val="90000"/>
              </a:lnSpc>
              <a:defRPr>
                <a:latin typeface="Calibri Light"/>
                <a:ea typeface="Calibri Light"/>
                <a:cs typeface="Calibri Light"/>
                <a:sym typeface="Calibri Light"/>
              </a:defRPr>
            </a:lvl1pPr>
          </a:lstStyle>
          <a:p>
            <a:pPr/>
            <a:r>
              <a:t>Title Text</a:t>
            </a:r>
          </a:p>
        </p:txBody>
      </p:sp>
      <p:sp>
        <p:nvSpPr>
          <p:cNvPr id="5612" name="Body Level One…"/>
          <p:cNvSpPr txBox="1"/>
          <p:nvPr>
            <p:ph type="body" idx="1"/>
          </p:nvPr>
        </p:nvSpPr>
        <p:spPr>
          <a:xfrm>
            <a:off x="628650" y="2226516"/>
            <a:ext cx="7886704" cy="3263506"/>
          </a:xfrm>
          <a:prstGeom prst="rect">
            <a:avLst/>
          </a:prstGeom>
        </p:spPr>
        <p:txBody>
          <a:bodyPr lIns="34206" tIns="34206" rIns="34206" bIns="34206"/>
          <a:lstStyle>
            <a:lvl1pPr marL="228032" indent="-228032" defTabSz="912151">
              <a:lnSpc>
                <a:spcPct val="90000"/>
              </a:lnSpc>
              <a:spcBef>
                <a:spcPts val="1000"/>
              </a:spcBef>
              <a:defRPr sz="2800"/>
            </a:lvl1pPr>
            <a:lvl2pPr marL="722122" indent="-266035" defTabSz="912151">
              <a:lnSpc>
                <a:spcPct val="90000"/>
              </a:lnSpc>
              <a:spcBef>
                <a:spcPts val="1000"/>
              </a:spcBef>
              <a:buChar char="•"/>
              <a:defRPr sz="2800"/>
            </a:lvl2pPr>
            <a:lvl3pPr marL="1231413" indent="-319243" defTabSz="912151">
              <a:lnSpc>
                <a:spcPct val="90000"/>
              </a:lnSpc>
              <a:spcBef>
                <a:spcPts val="1000"/>
              </a:spcBef>
              <a:defRPr sz="2800"/>
            </a:lvl3pPr>
            <a:lvl4pPr marL="1722964" indent="-354736" defTabSz="912151">
              <a:lnSpc>
                <a:spcPct val="90000"/>
              </a:lnSpc>
              <a:spcBef>
                <a:spcPts val="1000"/>
              </a:spcBef>
              <a:buChar char="•"/>
              <a:defRPr sz="2800"/>
            </a:lvl4pPr>
            <a:lvl5pPr marL="2179048" indent="-354736" defTabSz="912151">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613" name="Slide Number"/>
          <p:cNvSpPr txBox="1"/>
          <p:nvPr>
            <p:ph type="sldNum" sz="quarter" idx="2"/>
          </p:nvPr>
        </p:nvSpPr>
        <p:spPr>
          <a:xfrm>
            <a:off x="8264726" y="5640822"/>
            <a:ext cx="250628" cy="241228"/>
          </a:xfrm>
          <a:prstGeom prst="rect">
            <a:avLst/>
          </a:prstGeom>
        </p:spPr>
        <p:txBody>
          <a:bodyPr lIns="34206" tIns="34206" rIns="34206" bIns="34206"/>
          <a:lstStyle>
            <a:lvl1pPr defTabSz="912151">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2_Title and Content">
    <p:spTree>
      <p:nvGrpSpPr>
        <p:cNvPr id="1" name=""/>
        <p:cNvGrpSpPr/>
        <p:nvPr/>
      </p:nvGrpSpPr>
      <p:grpSpPr>
        <a:xfrm>
          <a:off x="0" y="0"/>
          <a:ext cx="0" cy="0"/>
          <a:chOff x="0" y="0"/>
          <a:chExt cx="0" cy="0"/>
        </a:xfrm>
      </p:grpSpPr>
      <p:sp>
        <p:nvSpPr>
          <p:cNvPr id="5620" name="Title Text"/>
          <p:cNvSpPr txBox="1"/>
          <p:nvPr>
            <p:ph type="title"/>
          </p:nvPr>
        </p:nvSpPr>
        <p:spPr>
          <a:xfrm>
            <a:off x="457200" y="90488"/>
            <a:ext cx="8229604" cy="1509714"/>
          </a:xfrm>
          <a:prstGeom prst="rect">
            <a:avLst/>
          </a:prstGeom>
        </p:spPr>
        <p:txBody>
          <a:bodyPr lIns="50688" tIns="50688" rIns="50688" bIns="50688"/>
          <a:lstStyle>
            <a:lvl1pPr indent="39591" defTabSz="912151">
              <a:defRPr sz="4200">
                <a:latin typeface="Arial"/>
                <a:ea typeface="Arial"/>
                <a:cs typeface="Arial"/>
                <a:sym typeface="Arial"/>
              </a:defRPr>
            </a:lvl1pPr>
          </a:lstStyle>
          <a:p>
            <a:pPr/>
            <a:r>
              <a:t>Title Text</a:t>
            </a:r>
          </a:p>
        </p:txBody>
      </p:sp>
      <p:sp>
        <p:nvSpPr>
          <p:cNvPr id="5621" name="Body Level One…"/>
          <p:cNvSpPr txBox="1"/>
          <p:nvPr>
            <p:ph type="body" idx="1"/>
          </p:nvPr>
        </p:nvSpPr>
        <p:spPr>
          <a:xfrm>
            <a:off x="457200" y="1600246"/>
            <a:ext cx="8229604" cy="5257804"/>
          </a:xfrm>
          <a:prstGeom prst="rect">
            <a:avLst/>
          </a:prstGeom>
        </p:spPr>
        <p:txBody>
          <a:bodyPr lIns="50688" tIns="50688" rIns="50688" bIns="50688"/>
          <a:lstStyle>
            <a:lvl1pPr marL="360247" indent="-320671" defTabSz="912151">
              <a:defRPr sz="3000">
                <a:latin typeface="Arial"/>
                <a:ea typeface="Arial"/>
                <a:cs typeface="Arial"/>
                <a:sym typeface="Arial"/>
              </a:defRPr>
            </a:lvl1pPr>
            <a:lvl2pPr marL="750419" indent="-305411" defTabSz="912151">
              <a:defRPr sz="3000">
                <a:latin typeface="Arial"/>
                <a:ea typeface="Arial"/>
                <a:cs typeface="Arial"/>
                <a:sym typeface="Arial"/>
              </a:defRPr>
            </a:lvl2pPr>
            <a:lvl3pPr marL="1186112" indent="-285063" defTabSz="912151">
              <a:defRPr sz="3000">
                <a:latin typeface="Arial"/>
                <a:ea typeface="Arial"/>
                <a:cs typeface="Arial"/>
                <a:sym typeface="Arial"/>
              </a:defRPr>
            </a:lvl3pPr>
            <a:lvl4pPr marL="1699211" indent="-342067" defTabSz="912151">
              <a:defRPr sz="3000">
                <a:latin typeface="Arial"/>
                <a:ea typeface="Arial"/>
                <a:cs typeface="Arial"/>
                <a:sym typeface="Arial"/>
              </a:defRPr>
            </a:lvl4pPr>
            <a:lvl5pPr marL="2155277" indent="-342069" defTabSz="912151">
              <a:defRPr sz="3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622" name="Slide Number"/>
          <p:cNvSpPr txBox="1"/>
          <p:nvPr>
            <p:ph type="sldNum" sz="quarter" idx="2"/>
          </p:nvPr>
        </p:nvSpPr>
        <p:spPr>
          <a:xfrm>
            <a:off x="6279776" y="6356348"/>
            <a:ext cx="273428" cy="264027"/>
          </a:xfrm>
          <a:prstGeom prst="rect">
            <a:avLst/>
          </a:prstGeom>
        </p:spPr>
        <p:txBody>
          <a:bodyPr lIns="45606" tIns="45606" rIns="45606" bIns="45606" anchor="t"/>
          <a:lstStyle>
            <a:lvl1pPr defTabSz="912151">
              <a:lnSpc>
                <a:spcPct val="70000"/>
              </a:lnSpc>
              <a:spcBef>
                <a:spcPts val="1400"/>
              </a:spcBef>
              <a:defRPr>
                <a:solidFill>
                  <a:srgbClr val="FFFFFF"/>
                </a:solidFill>
                <a:effectLst>
                  <a:outerShdw sx="100000" sy="100000" kx="0" ky="0" algn="b" rotWithShape="0" blurRad="38100" dist="38100" dir="2700000">
                    <a:srgbClr val="000000">
                      <a:alpha val="43137"/>
                    </a:srgbClr>
                  </a:outerShdw>
                </a:effectLst>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629" name="Body Level One…"/>
          <p:cNvSpPr txBox="1"/>
          <p:nvPr>
            <p:ph type="body" sz="quarter" idx="1"/>
          </p:nvPr>
        </p:nvSpPr>
        <p:spPr>
          <a:xfrm>
            <a:off x="1447800" y="3810000"/>
            <a:ext cx="6400800" cy="533400"/>
          </a:xfrm>
          <a:prstGeom prst="rect">
            <a:avLst/>
          </a:prstGeom>
        </p:spPr>
        <p:txBody>
          <a:bodyPr lIns="45664" tIns="45664" rIns="45664" bIns="45664"/>
          <a:lstStyle>
            <a:lvl1pPr marL="0" indent="0" algn="ctr" defTabSz="914400">
              <a:spcBef>
                <a:spcPts val="400"/>
              </a:spcBef>
              <a:buSzTx/>
              <a:buFontTx/>
              <a:buNone/>
              <a:defRPr sz="2000">
                <a:solidFill>
                  <a:srgbClr val="FFFFFF"/>
                </a:solidFill>
                <a:latin typeface="Verdana"/>
                <a:ea typeface="Verdana"/>
                <a:cs typeface="Verdana"/>
                <a:sym typeface="Verdana"/>
              </a:defRPr>
            </a:lvl1pPr>
            <a:lvl2pPr marL="694470" indent="-237834" algn="ctr" defTabSz="914400">
              <a:spcBef>
                <a:spcPts val="400"/>
              </a:spcBef>
              <a:buSzPct val="60000"/>
              <a:buFontTx/>
              <a:buChar char="■"/>
              <a:defRPr sz="2000">
                <a:solidFill>
                  <a:srgbClr val="FFFFFF"/>
                </a:solidFill>
                <a:latin typeface="Verdana"/>
                <a:ea typeface="Verdana"/>
                <a:cs typeface="Verdana"/>
                <a:sym typeface="Verdana"/>
              </a:defRPr>
            </a:lvl2pPr>
            <a:lvl3pPr marL="1103540" indent="-190262" algn="ctr" defTabSz="914400">
              <a:spcBef>
                <a:spcPts val="400"/>
              </a:spcBef>
              <a:buSzPct val="60000"/>
              <a:buFontTx/>
              <a:buChar char="■"/>
              <a:defRPr sz="2000">
                <a:solidFill>
                  <a:srgbClr val="FFFFFF"/>
                </a:solidFill>
                <a:latin typeface="Verdana"/>
                <a:ea typeface="Verdana"/>
                <a:cs typeface="Verdana"/>
                <a:sym typeface="Verdana"/>
              </a:defRPr>
            </a:lvl3pPr>
            <a:lvl4pPr marL="1598231" indent="-228316" algn="ctr" defTabSz="914400">
              <a:spcBef>
                <a:spcPts val="400"/>
              </a:spcBef>
              <a:buSzPct val="60000"/>
              <a:buFontTx/>
              <a:buChar char="■"/>
              <a:defRPr sz="2000">
                <a:solidFill>
                  <a:srgbClr val="FFFFFF"/>
                </a:solidFill>
                <a:latin typeface="Verdana"/>
                <a:ea typeface="Verdana"/>
                <a:cs typeface="Verdana"/>
                <a:sym typeface="Verdana"/>
              </a:defRPr>
            </a:lvl4pPr>
            <a:lvl5pPr marL="2054879" indent="-228313" algn="ctr" defTabSz="914400">
              <a:spcBef>
                <a:spcPts val="400"/>
              </a:spcBef>
              <a:buSzPct val="60000"/>
              <a:buFontTx/>
              <a:buChar char="■"/>
              <a:defRPr sz="2000">
                <a:solidFill>
                  <a:srgbClr val="FFFFFF"/>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630" name="Text Box 6"/>
          <p:cNvSpPr txBox="1"/>
          <p:nvPr/>
        </p:nvSpPr>
        <p:spPr>
          <a:xfrm>
            <a:off x="198090" y="152398"/>
            <a:ext cx="952944" cy="485227"/>
          </a:xfrm>
          <a:prstGeom prst="rect">
            <a:avLst/>
          </a:prstGeom>
          <a:ln w="12700">
            <a:miter lim="400000"/>
          </a:ln>
          <a:extLst>
            <a:ext uri="{C572A759-6A51-4108-AA02-DFA0A04FC94B}">
              <ma14:wrappingTextBoxFlag xmlns:ma14="http://schemas.microsoft.com/office/mac/drawingml/2011/main" val="1"/>
            </a:ext>
          </a:extLst>
        </p:spPr>
        <p:txBody>
          <a:bodyPr wrap="none" lIns="45664" tIns="45664" rIns="45664" bIns="45664">
            <a:spAutoFit/>
          </a:bodyPr>
          <a:lstStyle>
            <a:lvl1pPr>
              <a:defRPr>
                <a:solidFill>
                  <a:srgbClr val="FFFFFF"/>
                </a:solidFill>
                <a:latin typeface="Lucida Sans Unicode"/>
                <a:ea typeface="Lucida Sans Unicode"/>
                <a:cs typeface="Lucida Sans Unicode"/>
                <a:sym typeface="Lucida Sans Unicode"/>
              </a:defRPr>
            </a:lvl1pPr>
          </a:lstStyle>
          <a:p>
            <a:pPr/>
            <a:r>
              <a:t>LOGO</a:t>
            </a:r>
          </a:p>
        </p:txBody>
      </p:sp>
      <p:sp>
        <p:nvSpPr>
          <p:cNvPr id="5631" name="Oval 7"/>
          <p:cNvSpPr/>
          <p:nvPr/>
        </p:nvSpPr>
        <p:spPr>
          <a:xfrm>
            <a:off x="2286000" y="685799"/>
            <a:ext cx="4419600" cy="4419602"/>
          </a:xfrm>
          <a:prstGeom prst="ellipse">
            <a:avLst/>
          </a:prstGeom>
          <a:gradFill>
            <a:gsLst>
              <a:gs pos="0">
                <a:srgbClr val="CC9900"/>
              </a:gs>
              <a:gs pos="100000">
                <a:srgbClr val="990000"/>
              </a:gs>
            </a:gsLst>
            <a:path path="circle">
              <a:fillToRect l="37721" t="-19636" r="62278" b="119636"/>
            </a:path>
          </a:gradFill>
          <a:ln w="12700">
            <a:miter lim="400000"/>
          </a:ln>
        </p:spPr>
        <p:txBody>
          <a:bodyPr lIns="45719" rIns="45719" anchor="ctr"/>
          <a:lstStyle/>
          <a:p>
            <a:pPr>
              <a:defRPr sz="2000">
                <a:solidFill>
                  <a:srgbClr val="5B5B89"/>
                </a:solidFill>
                <a:latin typeface="Times New Roman"/>
                <a:ea typeface="Times New Roman"/>
                <a:cs typeface="Times New Roman"/>
                <a:sym typeface="Times New Roman"/>
              </a:defRPr>
            </a:pPr>
          </a:p>
        </p:txBody>
      </p:sp>
      <p:grpSp>
        <p:nvGrpSpPr>
          <p:cNvPr id="5636" name="Group 8"/>
          <p:cNvGrpSpPr/>
          <p:nvPr/>
        </p:nvGrpSpPr>
        <p:grpSpPr>
          <a:xfrm>
            <a:off x="-5" y="1777993"/>
            <a:ext cx="9144010" cy="5080007"/>
            <a:chOff x="-2" y="-2"/>
            <a:chExt cx="9144008" cy="5080006"/>
          </a:xfrm>
        </p:grpSpPr>
        <p:grpSp>
          <p:nvGrpSpPr>
            <p:cNvPr id="5634" name="Group 9"/>
            <p:cNvGrpSpPr/>
            <p:nvPr/>
          </p:nvGrpSpPr>
          <p:grpSpPr>
            <a:xfrm>
              <a:off x="-3" y="-3"/>
              <a:ext cx="9144010" cy="2789246"/>
              <a:chOff x="0" y="-1"/>
              <a:chExt cx="9144008" cy="2789244"/>
            </a:xfrm>
          </p:grpSpPr>
          <p:sp>
            <p:nvSpPr>
              <p:cNvPr id="5632" name="Arc 10"/>
              <p:cNvSpPr/>
              <p:nvPr/>
            </p:nvSpPr>
            <p:spPr>
              <a:xfrm>
                <a:off x="4571790" y="-2"/>
                <a:ext cx="4572218" cy="2789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lnTo>
                      <a:pt x="1" y="21600"/>
                    </a:lnTo>
                    <a:close/>
                  </a:path>
                </a:pathLst>
              </a:custGeom>
              <a:solidFill>
                <a:srgbClr val="FFFFFF"/>
              </a:solidFill>
              <a:ln w="12700" cap="flat">
                <a:noFill/>
                <a:miter lim="400000"/>
              </a:ln>
              <a:effectLst/>
            </p:spPr>
            <p:txBody>
              <a:bodyPr wrap="square" lIns="45719" tIns="45719" rIns="45719" bIns="45719" numCol="1" anchor="ctr">
                <a:noAutofit/>
              </a:bodyPr>
              <a:lstStyle/>
              <a:p>
                <a:pPr>
                  <a:defRPr sz="2000">
                    <a:solidFill>
                      <a:srgbClr val="5B5B89"/>
                    </a:solidFill>
                    <a:latin typeface="Times New Roman"/>
                    <a:ea typeface="Times New Roman"/>
                    <a:cs typeface="Times New Roman"/>
                    <a:sym typeface="Times New Roman"/>
                  </a:defRPr>
                </a:pPr>
              </a:p>
            </p:txBody>
          </p:sp>
          <p:sp>
            <p:nvSpPr>
              <p:cNvPr id="5633" name="Arc 11"/>
              <p:cNvSpPr/>
              <p:nvPr/>
            </p:nvSpPr>
            <p:spPr>
              <a:xfrm flipH="1">
                <a:off x="-1" y="-2"/>
                <a:ext cx="4572218" cy="2789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lnTo>
                      <a:pt x="1" y="21600"/>
                    </a:lnTo>
                    <a:close/>
                  </a:path>
                </a:pathLst>
              </a:custGeom>
              <a:solidFill>
                <a:srgbClr val="FFFFFF"/>
              </a:solidFill>
              <a:ln w="12700" cap="flat">
                <a:noFill/>
                <a:miter lim="400000"/>
              </a:ln>
              <a:effectLst/>
            </p:spPr>
            <p:txBody>
              <a:bodyPr wrap="square" lIns="45719" tIns="45719" rIns="45719" bIns="45719" numCol="1" anchor="ctr">
                <a:noAutofit/>
              </a:bodyPr>
              <a:lstStyle/>
              <a:p>
                <a:pPr>
                  <a:defRPr sz="2000">
                    <a:solidFill>
                      <a:srgbClr val="5B5B89"/>
                    </a:solidFill>
                    <a:latin typeface="Times New Roman"/>
                    <a:ea typeface="Times New Roman"/>
                    <a:cs typeface="Times New Roman"/>
                    <a:sym typeface="Times New Roman"/>
                  </a:defRPr>
                </a:pPr>
              </a:p>
            </p:txBody>
          </p:sp>
        </p:grpSp>
        <p:sp>
          <p:nvSpPr>
            <p:cNvPr id="5635" name="Rectangle 12"/>
            <p:cNvSpPr/>
            <p:nvPr/>
          </p:nvSpPr>
          <p:spPr>
            <a:xfrm>
              <a:off x="1" y="2790827"/>
              <a:ext cx="9144002" cy="2289177"/>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2000">
                  <a:solidFill>
                    <a:srgbClr val="5B5B89"/>
                  </a:solidFill>
                  <a:latin typeface="Times New Roman"/>
                  <a:ea typeface="Times New Roman"/>
                  <a:cs typeface="Times New Roman"/>
                  <a:sym typeface="Times New Roman"/>
                </a:defRPr>
              </a:pPr>
            </a:p>
          </p:txBody>
        </p:sp>
      </p:grpSp>
      <p:sp>
        <p:nvSpPr>
          <p:cNvPr id="5637" name="Title Text"/>
          <p:cNvSpPr txBox="1"/>
          <p:nvPr>
            <p:ph type="title"/>
          </p:nvPr>
        </p:nvSpPr>
        <p:spPr>
          <a:xfrm>
            <a:off x="533400" y="3048006"/>
            <a:ext cx="8153400" cy="669927"/>
          </a:xfrm>
          <a:prstGeom prst="rect">
            <a:avLst/>
          </a:prstGeom>
        </p:spPr>
        <p:txBody>
          <a:bodyPr lIns="45664" tIns="45664" rIns="45664" bIns="45664"/>
          <a:lstStyle>
            <a:lvl1pPr defTabSz="914400">
              <a:defRPr b="1" sz="3600">
                <a:solidFill>
                  <a:srgbClr val="FFFFFF"/>
                </a:solidFill>
                <a:latin typeface="Verdana"/>
                <a:ea typeface="Verdana"/>
                <a:cs typeface="Verdana"/>
                <a:sym typeface="Verdana"/>
              </a:defRPr>
            </a:lvl1pPr>
          </a:lstStyle>
          <a:p>
            <a:pPr/>
            <a:r>
              <a:t>Title Text</a:t>
            </a:r>
          </a:p>
        </p:txBody>
      </p:sp>
      <p:sp>
        <p:nvSpPr>
          <p:cNvPr id="5638" name="Slide Number"/>
          <p:cNvSpPr txBox="1"/>
          <p:nvPr>
            <p:ph type="sldNum" sz="quarter" idx="2"/>
          </p:nvPr>
        </p:nvSpPr>
        <p:spPr>
          <a:xfrm>
            <a:off x="8404971" y="6553200"/>
            <a:ext cx="281829" cy="286975"/>
          </a:xfrm>
          <a:prstGeom prst="rect">
            <a:avLst/>
          </a:prstGeom>
        </p:spPr>
        <p:txBody>
          <a:bodyPr lIns="45664" tIns="45664" rIns="45664" bIns="45664" anchor="t"/>
          <a:lstStyle>
            <a:lvl1pPr>
              <a:spcBef>
                <a:spcPts val="800"/>
              </a:spcBef>
              <a:defRPr sz="1400">
                <a:solidFill>
                  <a:srgbClr val="FFFFFF"/>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645" name="Title Text"/>
          <p:cNvSpPr txBox="1"/>
          <p:nvPr>
            <p:ph type="title"/>
          </p:nvPr>
        </p:nvSpPr>
        <p:spPr>
          <a:xfrm>
            <a:off x="457200" y="274638"/>
            <a:ext cx="8229600" cy="1143001"/>
          </a:xfrm>
          <a:prstGeom prst="rect">
            <a:avLst/>
          </a:prstGeom>
        </p:spPr>
        <p:txBody>
          <a:bodyPr lIns="45664" tIns="45664" rIns="45664" bIns="45664" anchor="t"/>
          <a:lstStyle>
            <a:lvl1pPr algn="l" defTabSz="914400">
              <a:defRPr b="1" sz="3200">
                <a:solidFill>
                  <a:srgbClr val="FFFFFF"/>
                </a:solidFill>
                <a:latin typeface="Verdana"/>
                <a:ea typeface="Verdana"/>
                <a:cs typeface="Verdana"/>
                <a:sym typeface="Verdana"/>
              </a:defRPr>
            </a:lvl1pPr>
          </a:lstStyle>
          <a:p>
            <a:pPr/>
            <a:r>
              <a:t>Title Text</a:t>
            </a:r>
          </a:p>
        </p:txBody>
      </p:sp>
      <p:sp>
        <p:nvSpPr>
          <p:cNvPr id="5646" name="Body Level One…"/>
          <p:cNvSpPr txBox="1"/>
          <p:nvPr>
            <p:ph type="body" idx="1"/>
          </p:nvPr>
        </p:nvSpPr>
        <p:spPr>
          <a:xfrm>
            <a:off x="457200" y="1600224"/>
            <a:ext cx="8229600" cy="4525965"/>
          </a:xfrm>
          <a:prstGeom prst="rect">
            <a:avLst/>
          </a:prstGeom>
        </p:spPr>
        <p:txBody>
          <a:bodyPr lIns="45664" tIns="45664" rIns="45664" bIns="45664"/>
          <a:lstStyle>
            <a:lvl1pPr marL="342482" indent="-342482" defTabSz="914400">
              <a:spcBef>
                <a:spcPts val="600"/>
              </a:spcBef>
              <a:buClr>
                <a:srgbClr val="FFFFFF"/>
              </a:buClr>
              <a:buFont typeface="Verdana"/>
              <a:buChar char="❖"/>
              <a:defRPr b="1" sz="2800">
                <a:solidFill>
                  <a:srgbClr val="CC9900"/>
                </a:solidFill>
                <a:latin typeface="Verdana"/>
                <a:ea typeface="Verdana"/>
                <a:cs typeface="Verdana"/>
                <a:sym typeface="Verdana"/>
              </a:defRPr>
            </a:lvl1pPr>
            <a:lvl2pPr marL="789605" indent="-332971"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179643" indent="-266366"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689559" indent="-319642"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46206" indent="-319640"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647"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5654" name="Title Text"/>
          <p:cNvSpPr txBox="1"/>
          <p:nvPr>
            <p:ph type="title"/>
          </p:nvPr>
        </p:nvSpPr>
        <p:spPr>
          <a:xfrm>
            <a:off x="722312" y="4406932"/>
            <a:ext cx="7772401" cy="1362078"/>
          </a:xfrm>
          <a:prstGeom prst="rect">
            <a:avLst/>
          </a:prstGeom>
        </p:spPr>
        <p:txBody>
          <a:bodyPr lIns="45664" tIns="45664" rIns="45664" bIns="45664" anchor="t"/>
          <a:lstStyle>
            <a:lvl1pPr algn="l" defTabSz="914400">
              <a:defRPr b="1" cap="all" sz="4000">
                <a:solidFill>
                  <a:srgbClr val="FFFFFF"/>
                </a:solidFill>
                <a:latin typeface="Verdana"/>
                <a:ea typeface="Verdana"/>
                <a:cs typeface="Verdana"/>
                <a:sym typeface="Verdana"/>
              </a:defRPr>
            </a:lvl1pPr>
          </a:lstStyle>
          <a:p>
            <a:pPr/>
            <a:r>
              <a:t>Title Text</a:t>
            </a:r>
          </a:p>
        </p:txBody>
      </p:sp>
      <p:sp>
        <p:nvSpPr>
          <p:cNvPr id="5655" name="Body Level One…"/>
          <p:cNvSpPr txBox="1"/>
          <p:nvPr>
            <p:ph type="body" sz="quarter" idx="1"/>
          </p:nvPr>
        </p:nvSpPr>
        <p:spPr>
          <a:xfrm>
            <a:off x="722312" y="2906740"/>
            <a:ext cx="7772401" cy="1500189"/>
          </a:xfrm>
          <a:prstGeom prst="rect">
            <a:avLst/>
          </a:prstGeom>
        </p:spPr>
        <p:txBody>
          <a:bodyPr lIns="45664" tIns="45664" rIns="45664" bIns="45664" anchor="b"/>
          <a:lstStyle>
            <a:lvl1pPr marL="0" indent="0" defTabSz="914400">
              <a:spcBef>
                <a:spcPts val="400"/>
              </a:spcBef>
              <a:buSzTx/>
              <a:buFontTx/>
              <a:buNone/>
              <a:defRPr b="1" sz="2000">
                <a:solidFill>
                  <a:srgbClr val="CC9900"/>
                </a:solidFill>
                <a:latin typeface="Verdana"/>
                <a:ea typeface="Verdana"/>
                <a:cs typeface="Verdana"/>
                <a:sym typeface="Verdana"/>
              </a:defRPr>
            </a:lvl1pPr>
            <a:lvl2pPr marL="0" indent="0" defTabSz="914400">
              <a:spcBef>
                <a:spcPts val="400"/>
              </a:spcBef>
              <a:buSzTx/>
              <a:buFontTx/>
              <a:buNone/>
              <a:defRPr b="1" sz="2000">
                <a:solidFill>
                  <a:srgbClr val="CC9900"/>
                </a:solidFill>
                <a:latin typeface="Verdana"/>
                <a:ea typeface="Verdana"/>
                <a:cs typeface="Verdana"/>
                <a:sym typeface="Verdana"/>
              </a:defRPr>
            </a:lvl2pPr>
            <a:lvl3pPr marL="0" indent="0" defTabSz="914400">
              <a:spcBef>
                <a:spcPts val="400"/>
              </a:spcBef>
              <a:buSzTx/>
              <a:buFontTx/>
              <a:buNone/>
              <a:defRPr b="1" sz="2000">
                <a:solidFill>
                  <a:srgbClr val="CC9900"/>
                </a:solidFill>
                <a:latin typeface="Verdana"/>
                <a:ea typeface="Verdana"/>
                <a:cs typeface="Verdana"/>
                <a:sym typeface="Verdana"/>
              </a:defRPr>
            </a:lvl3pPr>
            <a:lvl4pPr marL="0" indent="0" defTabSz="914400">
              <a:spcBef>
                <a:spcPts val="400"/>
              </a:spcBef>
              <a:buSzTx/>
              <a:buFontTx/>
              <a:buNone/>
              <a:defRPr b="1" sz="2000">
                <a:solidFill>
                  <a:srgbClr val="CC9900"/>
                </a:solidFill>
                <a:latin typeface="Verdana"/>
                <a:ea typeface="Verdana"/>
                <a:cs typeface="Verdana"/>
                <a:sym typeface="Verdana"/>
              </a:defRPr>
            </a:lvl4pPr>
            <a:lvl5pPr marL="0" indent="0" defTabSz="914400">
              <a:spcBef>
                <a:spcPts val="400"/>
              </a:spcBef>
              <a:buSzTx/>
              <a:buFontTx/>
              <a:buNone/>
              <a:defRPr b="1" sz="20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656"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663" name="Title Text"/>
          <p:cNvSpPr txBox="1"/>
          <p:nvPr>
            <p:ph type="title"/>
          </p:nvPr>
        </p:nvSpPr>
        <p:spPr>
          <a:xfrm>
            <a:off x="457200" y="274638"/>
            <a:ext cx="8229600" cy="1143001"/>
          </a:xfrm>
          <a:prstGeom prst="rect">
            <a:avLst/>
          </a:prstGeom>
        </p:spPr>
        <p:txBody>
          <a:bodyPr lIns="45664" tIns="45664" rIns="45664" bIns="45664" anchor="t"/>
          <a:lstStyle>
            <a:lvl1pPr algn="l" defTabSz="914400">
              <a:defRPr b="1" sz="3200">
                <a:solidFill>
                  <a:srgbClr val="FFFFFF"/>
                </a:solidFill>
                <a:latin typeface="Verdana"/>
                <a:ea typeface="Verdana"/>
                <a:cs typeface="Verdana"/>
                <a:sym typeface="Verdana"/>
              </a:defRPr>
            </a:lvl1pPr>
          </a:lstStyle>
          <a:p>
            <a:pPr/>
            <a:r>
              <a:t>Title Text</a:t>
            </a:r>
          </a:p>
        </p:txBody>
      </p:sp>
      <p:sp>
        <p:nvSpPr>
          <p:cNvPr id="5664" name="Body Level One…"/>
          <p:cNvSpPr txBox="1"/>
          <p:nvPr>
            <p:ph type="body" sz="half" idx="1"/>
          </p:nvPr>
        </p:nvSpPr>
        <p:spPr>
          <a:xfrm>
            <a:off x="457200" y="1600224"/>
            <a:ext cx="4038600" cy="4525965"/>
          </a:xfrm>
          <a:prstGeom prst="rect">
            <a:avLst/>
          </a:prstGeom>
        </p:spPr>
        <p:txBody>
          <a:bodyPr lIns="45664" tIns="45664" rIns="45664" bIns="45664"/>
          <a:lstStyle>
            <a:lvl1pPr marL="342482" indent="-342482" defTabSz="914400">
              <a:spcBef>
                <a:spcPts val="600"/>
              </a:spcBef>
              <a:buClr>
                <a:srgbClr val="FFFFFF"/>
              </a:buClr>
              <a:buFont typeface="Verdana"/>
              <a:buChar char="❖"/>
              <a:defRPr b="1" sz="2800">
                <a:solidFill>
                  <a:srgbClr val="CC9900"/>
                </a:solidFill>
                <a:latin typeface="Verdana"/>
                <a:ea typeface="Verdana"/>
                <a:cs typeface="Verdana"/>
                <a:sym typeface="Verdana"/>
              </a:defRPr>
            </a:lvl1pPr>
            <a:lvl2pPr marL="789605" indent="-332971"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2pPr>
            <a:lvl3pPr marL="1232919" indent="-319642"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3pPr>
            <a:lvl4pPr marL="1725073" indent="-355157"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4pPr>
            <a:lvl5pPr marL="2181722" indent="-355157" defTabSz="914400">
              <a:spcBef>
                <a:spcPts val="600"/>
              </a:spcBef>
              <a:buClr>
                <a:srgbClr val="FFFFFF"/>
              </a:buClr>
              <a:buSzPct val="60000"/>
              <a:buFont typeface="Verdana"/>
              <a:buChar char="■"/>
              <a:defRPr b="1" sz="28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665"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72" name="Title Text"/>
          <p:cNvSpPr txBox="1"/>
          <p:nvPr>
            <p:ph type="title"/>
          </p:nvPr>
        </p:nvSpPr>
        <p:spPr>
          <a:xfrm>
            <a:off x="457200" y="274638"/>
            <a:ext cx="8229600" cy="1143001"/>
          </a:xfrm>
          <a:prstGeom prst="rect">
            <a:avLst/>
          </a:prstGeom>
        </p:spPr>
        <p:txBody>
          <a:bodyPr lIns="45664" tIns="45664" rIns="45664" bIns="45664" anchor="t"/>
          <a:lstStyle>
            <a:lvl1pPr algn="l" defTabSz="914400">
              <a:defRPr b="1" sz="3200">
                <a:solidFill>
                  <a:srgbClr val="FFFFFF"/>
                </a:solidFill>
                <a:latin typeface="Verdana"/>
                <a:ea typeface="Verdana"/>
                <a:cs typeface="Verdana"/>
                <a:sym typeface="Verdana"/>
              </a:defRPr>
            </a:lvl1pPr>
          </a:lstStyle>
          <a:p>
            <a:pPr/>
            <a:r>
              <a:t>Title Text</a:t>
            </a:r>
          </a:p>
        </p:txBody>
      </p:sp>
      <p:sp>
        <p:nvSpPr>
          <p:cNvPr id="5673" name="Body Level One…"/>
          <p:cNvSpPr txBox="1"/>
          <p:nvPr>
            <p:ph type="body" sz="quarter" idx="1"/>
          </p:nvPr>
        </p:nvSpPr>
        <p:spPr>
          <a:xfrm>
            <a:off x="457200" y="1535112"/>
            <a:ext cx="4040188" cy="639763"/>
          </a:xfrm>
          <a:prstGeom prst="rect">
            <a:avLst/>
          </a:prstGeom>
        </p:spPr>
        <p:txBody>
          <a:bodyPr lIns="45664" tIns="45664" rIns="45664" bIns="45664" anchor="b"/>
          <a:lstStyle>
            <a:lvl1pPr marL="0" indent="0" defTabSz="914400">
              <a:spcBef>
                <a:spcPts val="500"/>
              </a:spcBef>
              <a:buSzTx/>
              <a:buFontTx/>
              <a:buNone/>
              <a:defRPr b="1" sz="2400">
                <a:solidFill>
                  <a:srgbClr val="CC9900"/>
                </a:solidFill>
                <a:latin typeface="Verdana"/>
                <a:ea typeface="Verdana"/>
                <a:cs typeface="Verdana"/>
                <a:sym typeface="Verdana"/>
              </a:defRPr>
            </a:lvl1pPr>
            <a:lvl2pPr marL="0" indent="0" defTabSz="914400">
              <a:spcBef>
                <a:spcPts val="500"/>
              </a:spcBef>
              <a:buSzTx/>
              <a:buFontTx/>
              <a:buNone/>
              <a:defRPr b="1" sz="2400">
                <a:solidFill>
                  <a:srgbClr val="CC9900"/>
                </a:solidFill>
                <a:latin typeface="Verdana"/>
                <a:ea typeface="Verdana"/>
                <a:cs typeface="Verdana"/>
                <a:sym typeface="Verdana"/>
              </a:defRPr>
            </a:lvl2pPr>
            <a:lvl3pPr marL="0" indent="0" defTabSz="914400">
              <a:spcBef>
                <a:spcPts val="500"/>
              </a:spcBef>
              <a:buSzTx/>
              <a:buFontTx/>
              <a:buNone/>
              <a:defRPr b="1" sz="2400">
                <a:solidFill>
                  <a:srgbClr val="CC9900"/>
                </a:solidFill>
                <a:latin typeface="Verdana"/>
                <a:ea typeface="Verdana"/>
                <a:cs typeface="Verdana"/>
                <a:sym typeface="Verdana"/>
              </a:defRPr>
            </a:lvl3pPr>
            <a:lvl4pPr marL="0" indent="0" defTabSz="914400">
              <a:spcBef>
                <a:spcPts val="500"/>
              </a:spcBef>
              <a:buSzTx/>
              <a:buFontTx/>
              <a:buNone/>
              <a:defRPr b="1" sz="2400">
                <a:solidFill>
                  <a:srgbClr val="CC9900"/>
                </a:solidFill>
                <a:latin typeface="Verdana"/>
                <a:ea typeface="Verdana"/>
                <a:cs typeface="Verdana"/>
                <a:sym typeface="Verdana"/>
              </a:defRPr>
            </a:lvl4pPr>
            <a:lvl5pPr marL="0" indent="0" defTabSz="914400">
              <a:spcBef>
                <a:spcPts val="500"/>
              </a:spcBef>
              <a:buSzTx/>
              <a:buFontTx/>
              <a:buNone/>
              <a:defRPr b="1" sz="24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674" name="Text Placeholder 4"/>
          <p:cNvSpPr/>
          <p:nvPr>
            <p:ph type="body" sz="quarter" idx="21"/>
          </p:nvPr>
        </p:nvSpPr>
        <p:spPr>
          <a:xfrm>
            <a:off x="4645030" y="1535112"/>
            <a:ext cx="4041778" cy="639765"/>
          </a:xfrm>
          <a:prstGeom prst="rect">
            <a:avLst/>
          </a:prstGeom>
        </p:spPr>
        <p:txBody>
          <a:bodyPr lIns="45664" tIns="45664" rIns="45664" bIns="45664" anchor="b"/>
          <a:lstStyle/>
          <a:p>
            <a:pPr marL="342482" indent="-342482" defTabSz="914400">
              <a:spcBef>
                <a:spcPts val="600"/>
              </a:spcBef>
              <a:buClr>
                <a:srgbClr val="FFFFFF"/>
              </a:buClr>
              <a:buFont typeface="Verdana"/>
              <a:buChar char="❖"/>
              <a:defRPr b="1" sz="2800">
                <a:solidFill>
                  <a:srgbClr val="CC9900"/>
                </a:solidFill>
                <a:latin typeface="Verdana"/>
                <a:ea typeface="Verdana"/>
                <a:cs typeface="Verdana"/>
                <a:sym typeface="Verdana"/>
              </a:defRPr>
            </a:pPr>
          </a:p>
        </p:txBody>
      </p:sp>
      <p:sp>
        <p:nvSpPr>
          <p:cNvPr id="5675"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682" name="Title Text"/>
          <p:cNvSpPr txBox="1"/>
          <p:nvPr>
            <p:ph type="title"/>
          </p:nvPr>
        </p:nvSpPr>
        <p:spPr>
          <a:xfrm>
            <a:off x="457200" y="274638"/>
            <a:ext cx="8229600" cy="1143001"/>
          </a:xfrm>
          <a:prstGeom prst="rect">
            <a:avLst/>
          </a:prstGeom>
        </p:spPr>
        <p:txBody>
          <a:bodyPr lIns="45664" tIns="45664" rIns="45664" bIns="45664" anchor="t"/>
          <a:lstStyle>
            <a:lvl1pPr algn="l" defTabSz="914400">
              <a:defRPr b="1" sz="3200">
                <a:solidFill>
                  <a:srgbClr val="FFFFFF"/>
                </a:solidFill>
                <a:latin typeface="Verdana"/>
                <a:ea typeface="Verdana"/>
                <a:cs typeface="Verdana"/>
                <a:sym typeface="Verdana"/>
              </a:defRPr>
            </a:lvl1pPr>
          </a:lstStyle>
          <a:p>
            <a:pPr/>
            <a:r>
              <a:t>Title Text</a:t>
            </a:r>
          </a:p>
        </p:txBody>
      </p:sp>
      <p:sp>
        <p:nvSpPr>
          <p:cNvPr id="5683"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sp>
        <p:nvSpPr>
          <p:cNvPr id="56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6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64"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565" name="Body Level One…"/>
          <p:cNvSpPr txBox="1"/>
          <p:nvPr>
            <p:ph type="body" idx="1"/>
          </p:nvPr>
        </p:nvSpPr>
        <p:spPr>
          <a:xfrm>
            <a:off x="628650" y="2666999"/>
            <a:ext cx="7886700" cy="3509963"/>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66"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690"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5697"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5704" name="Title Text"/>
          <p:cNvSpPr txBox="1"/>
          <p:nvPr>
            <p:ph type="title"/>
          </p:nvPr>
        </p:nvSpPr>
        <p:spPr>
          <a:xfrm>
            <a:off x="457201" y="273050"/>
            <a:ext cx="3008317" cy="1162050"/>
          </a:xfrm>
          <a:prstGeom prst="rect">
            <a:avLst/>
          </a:prstGeom>
        </p:spPr>
        <p:txBody>
          <a:bodyPr lIns="45664" tIns="45664" rIns="45664" bIns="45664" anchor="b"/>
          <a:lstStyle>
            <a:lvl1pPr algn="l" defTabSz="914400">
              <a:defRPr b="1" sz="2000">
                <a:solidFill>
                  <a:srgbClr val="FFFFFF"/>
                </a:solidFill>
                <a:latin typeface="Verdana"/>
                <a:ea typeface="Verdana"/>
                <a:cs typeface="Verdana"/>
                <a:sym typeface="Verdana"/>
              </a:defRPr>
            </a:lvl1pPr>
          </a:lstStyle>
          <a:p>
            <a:pPr/>
            <a:r>
              <a:t>Title Text</a:t>
            </a:r>
          </a:p>
        </p:txBody>
      </p:sp>
      <p:sp>
        <p:nvSpPr>
          <p:cNvPr id="5705" name="Body Level One…"/>
          <p:cNvSpPr txBox="1"/>
          <p:nvPr>
            <p:ph type="body" idx="1"/>
          </p:nvPr>
        </p:nvSpPr>
        <p:spPr>
          <a:xfrm>
            <a:off x="3575050" y="273081"/>
            <a:ext cx="5111750" cy="5853115"/>
          </a:xfrm>
          <a:prstGeom prst="rect">
            <a:avLst/>
          </a:prstGeom>
        </p:spPr>
        <p:txBody>
          <a:bodyPr lIns="45664" tIns="45664" rIns="45664" bIns="45664"/>
          <a:lstStyle>
            <a:lvl1pPr marL="342482" indent="-342482" defTabSz="914400">
              <a:buClr>
                <a:srgbClr val="FFFFFF"/>
              </a:buClr>
              <a:buFont typeface="Verdana"/>
              <a:buChar char="❖"/>
              <a:defRPr b="1">
                <a:solidFill>
                  <a:srgbClr val="CC9900"/>
                </a:solidFill>
                <a:latin typeface="Verdana"/>
                <a:ea typeface="Verdana"/>
                <a:cs typeface="Verdana"/>
                <a:sym typeface="Verdana"/>
              </a:defRPr>
            </a:lvl1pPr>
            <a:lvl2pPr marL="782809" indent="-326175" defTabSz="914400">
              <a:buClr>
                <a:srgbClr val="FFFFFF"/>
              </a:buClr>
              <a:buSzPct val="60000"/>
              <a:buFont typeface="Verdana"/>
              <a:buChar char="■"/>
              <a:defRPr b="1">
                <a:solidFill>
                  <a:srgbClr val="CC9900"/>
                </a:solidFill>
                <a:latin typeface="Verdana"/>
                <a:ea typeface="Verdana"/>
                <a:cs typeface="Verdana"/>
                <a:sym typeface="Verdana"/>
              </a:defRPr>
            </a:lvl2pPr>
            <a:lvl3pPr marL="1217696" indent="-304419" defTabSz="914400">
              <a:buClr>
                <a:srgbClr val="FFFFFF"/>
              </a:buClr>
              <a:buSzPct val="60000"/>
              <a:buFont typeface="Verdana"/>
              <a:buChar char="■"/>
              <a:defRPr b="1">
                <a:solidFill>
                  <a:srgbClr val="CC9900"/>
                </a:solidFill>
                <a:latin typeface="Verdana"/>
                <a:ea typeface="Verdana"/>
                <a:cs typeface="Verdana"/>
                <a:sym typeface="Verdana"/>
              </a:defRPr>
            </a:lvl3pPr>
            <a:lvl4pPr marL="1735221" indent="-365305" defTabSz="914400">
              <a:buClr>
                <a:srgbClr val="FFFFFF"/>
              </a:buClr>
              <a:buSzPct val="60000"/>
              <a:buFont typeface="Verdana"/>
              <a:buChar char="■"/>
              <a:defRPr b="1">
                <a:solidFill>
                  <a:srgbClr val="CC9900"/>
                </a:solidFill>
                <a:latin typeface="Verdana"/>
                <a:ea typeface="Verdana"/>
                <a:cs typeface="Verdana"/>
                <a:sym typeface="Verdana"/>
              </a:defRPr>
            </a:lvl4pPr>
            <a:lvl5pPr marL="2191867" indent="-365305" defTabSz="914400">
              <a:buClr>
                <a:srgbClr val="FFFFFF"/>
              </a:buClr>
              <a:buSzPct val="60000"/>
              <a:buFont typeface="Verdana"/>
              <a:buChar char="■"/>
              <a:defRPr b="1">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706" name="Text Placeholder 3"/>
          <p:cNvSpPr/>
          <p:nvPr>
            <p:ph type="body" sz="half" idx="21"/>
          </p:nvPr>
        </p:nvSpPr>
        <p:spPr>
          <a:xfrm>
            <a:off x="457201" y="1435103"/>
            <a:ext cx="3008317" cy="4691063"/>
          </a:xfrm>
          <a:prstGeom prst="rect">
            <a:avLst/>
          </a:prstGeom>
        </p:spPr>
        <p:txBody>
          <a:bodyPr lIns="45664" tIns="45664" rIns="45664" bIns="45664"/>
          <a:lstStyle/>
          <a:p>
            <a:pPr marL="342482" indent="-342482" defTabSz="914400">
              <a:spcBef>
                <a:spcPts val="600"/>
              </a:spcBef>
              <a:buClr>
                <a:srgbClr val="FFFFFF"/>
              </a:buClr>
              <a:buFont typeface="Verdana"/>
              <a:buChar char="❖"/>
              <a:defRPr b="1" sz="2800">
                <a:solidFill>
                  <a:srgbClr val="CC9900"/>
                </a:solidFill>
                <a:latin typeface="Verdana"/>
                <a:ea typeface="Verdana"/>
                <a:cs typeface="Verdana"/>
                <a:sym typeface="Verdana"/>
              </a:defRPr>
            </a:pPr>
          </a:p>
        </p:txBody>
      </p:sp>
      <p:sp>
        <p:nvSpPr>
          <p:cNvPr id="5707"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5714" name="Title Text"/>
          <p:cNvSpPr txBox="1"/>
          <p:nvPr>
            <p:ph type="title"/>
          </p:nvPr>
        </p:nvSpPr>
        <p:spPr>
          <a:xfrm>
            <a:off x="1792288" y="4800600"/>
            <a:ext cx="5486403" cy="566738"/>
          </a:xfrm>
          <a:prstGeom prst="rect">
            <a:avLst/>
          </a:prstGeom>
        </p:spPr>
        <p:txBody>
          <a:bodyPr lIns="45664" tIns="45664" rIns="45664" bIns="45664" anchor="b"/>
          <a:lstStyle>
            <a:lvl1pPr algn="l" defTabSz="914400">
              <a:defRPr b="1" sz="2000">
                <a:solidFill>
                  <a:srgbClr val="FFFFFF"/>
                </a:solidFill>
                <a:latin typeface="Verdana"/>
                <a:ea typeface="Verdana"/>
                <a:cs typeface="Verdana"/>
                <a:sym typeface="Verdana"/>
              </a:defRPr>
            </a:lvl1pPr>
          </a:lstStyle>
          <a:p>
            <a:pPr/>
            <a:r>
              <a:t>Title Text</a:t>
            </a:r>
          </a:p>
        </p:txBody>
      </p:sp>
      <p:sp>
        <p:nvSpPr>
          <p:cNvPr id="5715" name="Picture Placeholder 2"/>
          <p:cNvSpPr/>
          <p:nvPr>
            <p:ph type="pic" sz="half" idx="21"/>
          </p:nvPr>
        </p:nvSpPr>
        <p:spPr>
          <a:xfrm>
            <a:off x="1792288" y="612775"/>
            <a:ext cx="5486403" cy="4114800"/>
          </a:xfrm>
          <a:prstGeom prst="rect">
            <a:avLst/>
          </a:prstGeom>
        </p:spPr>
        <p:txBody>
          <a:bodyPr lIns="91439" tIns="45719" rIns="91439" bIns="45719">
            <a:noAutofit/>
          </a:bodyPr>
          <a:lstStyle/>
          <a:p>
            <a:pPr/>
          </a:p>
        </p:txBody>
      </p:sp>
      <p:sp>
        <p:nvSpPr>
          <p:cNvPr id="5716" name="Body Level One…"/>
          <p:cNvSpPr txBox="1"/>
          <p:nvPr>
            <p:ph type="body" sz="quarter" idx="1"/>
          </p:nvPr>
        </p:nvSpPr>
        <p:spPr>
          <a:xfrm>
            <a:off x="1792288" y="5367337"/>
            <a:ext cx="5486403" cy="804865"/>
          </a:xfrm>
          <a:prstGeom prst="rect">
            <a:avLst/>
          </a:prstGeom>
        </p:spPr>
        <p:txBody>
          <a:bodyPr lIns="45664" tIns="45664" rIns="45664" bIns="45664"/>
          <a:lstStyle>
            <a:lvl1pPr marL="0" indent="0" defTabSz="914400">
              <a:spcBef>
                <a:spcPts val="300"/>
              </a:spcBef>
              <a:buSzTx/>
              <a:buFontTx/>
              <a:buNone/>
              <a:defRPr b="1" sz="1400">
                <a:solidFill>
                  <a:srgbClr val="CC9900"/>
                </a:solidFill>
                <a:latin typeface="Verdana"/>
                <a:ea typeface="Verdana"/>
                <a:cs typeface="Verdana"/>
                <a:sym typeface="Verdana"/>
              </a:defRPr>
            </a:lvl1pPr>
            <a:lvl2pPr marL="0" indent="0" defTabSz="914400">
              <a:spcBef>
                <a:spcPts val="300"/>
              </a:spcBef>
              <a:buSzTx/>
              <a:buFontTx/>
              <a:buNone/>
              <a:defRPr b="1" sz="1400">
                <a:solidFill>
                  <a:srgbClr val="CC9900"/>
                </a:solidFill>
                <a:latin typeface="Verdana"/>
                <a:ea typeface="Verdana"/>
                <a:cs typeface="Verdana"/>
                <a:sym typeface="Verdana"/>
              </a:defRPr>
            </a:lvl2pPr>
            <a:lvl3pPr marL="0" indent="0" defTabSz="914400">
              <a:spcBef>
                <a:spcPts val="300"/>
              </a:spcBef>
              <a:buSzTx/>
              <a:buFontTx/>
              <a:buNone/>
              <a:defRPr b="1" sz="1400">
                <a:solidFill>
                  <a:srgbClr val="CC9900"/>
                </a:solidFill>
                <a:latin typeface="Verdana"/>
                <a:ea typeface="Verdana"/>
                <a:cs typeface="Verdana"/>
                <a:sym typeface="Verdana"/>
              </a:defRPr>
            </a:lvl3pPr>
            <a:lvl4pPr marL="0" indent="0" defTabSz="914400">
              <a:spcBef>
                <a:spcPts val="300"/>
              </a:spcBef>
              <a:buSzTx/>
              <a:buFontTx/>
              <a:buNone/>
              <a:defRPr b="1" sz="1400">
                <a:solidFill>
                  <a:srgbClr val="CC9900"/>
                </a:solidFill>
                <a:latin typeface="Verdana"/>
                <a:ea typeface="Verdana"/>
                <a:cs typeface="Verdana"/>
                <a:sym typeface="Verdana"/>
              </a:defRPr>
            </a:lvl4pPr>
            <a:lvl5pPr marL="0" indent="0" defTabSz="914400">
              <a:spcBef>
                <a:spcPts val="300"/>
              </a:spcBef>
              <a:buSzTx/>
              <a:buFontTx/>
              <a:buNone/>
              <a:defRPr b="1" sz="1400">
                <a:solidFill>
                  <a:srgbClr val="CC9900"/>
                </a:solidFill>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717" name="Slide Number"/>
          <p:cNvSpPr txBox="1"/>
          <p:nvPr>
            <p:ph type="sldNum" sz="quarter" idx="2"/>
          </p:nvPr>
        </p:nvSpPr>
        <p:spPr>
          <a:xfrm>
            <a:off x="3276601" y="6477001"/>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572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2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26" name="Title Text"/>
          <p:cNvSpPr txBox="1"/>
          <p:nvPr>
            <p:ph type="title"/>
          </p:nvPr>
        </p:nvSpPr>
        <p:spPr>
          <a:xfrm>
            <a:off x="1143000" y="1122362"/>
            <a:ext cx="6858000" cy="2387601"/>
          </a:xfrm>
          <a:prstGeom prst="rect">
            <a:avLst/>
          </a:prstGeom>
        </p:spPr>
        <p:txBody>
          <a:bodyPr lIns="45718" tIns="45718" rIns="45718" bIns="45718" anchor="b"/>
          <a:lstStyle>
            <a:lvl1pPr defTabSz="914400">
              <a:lnSpc>
                <a:spcPct val="90000"/>
              </a:lnSpc>
              <a:defRPr sz="6000"/>
            </a:lvl1pPr>
          </a:lstStyle>
          <a:p>
            <a:pPr/>
            <a:r>
              <a:t>Title Text</a:t>
            </a:r>
          </a:p>
        </p:txBody>
      </p:sp>
      <p:sp>
        <p:nvSpPr>
          <p:cNvPr id="5727" name="Body Level One…"/>
          <p:cNvSpPr txBox="1"/>
          <p:nvPr>
            <p:ph type="body" sz="quarter" idx="1"/>
          </p:nvPr>
        </p:nvSpPr>
        <p:spPr>
          <a:xfrm>
            <a:off x="1143000" y="3602037"/>
            <a:ext cx="6858000" cy="1655765"/>
          </a:xfrm>
          <a:prstGeom prst="rect">
            <a:avLst/>
          </a:prstGeom>
        </p:spPr>
        <p:txBody>
          <a:bodyPr lIns="45718" tIns="45718" rIns="45718" bIns="45718"/>
          <a:lstStyle>
            <a:lvl1pPr marL="0" indent="0" algn="ctr" defTabSz="914400">
              <a:lnSpc>
                <a:spcPct val="90000"/>
              </a:lnSpc>
              <a:spcBef>
                <a:spcPts val="1000"/>
              </a:spcBef>
              <a:buSzTx/>
              <a:buFontTx/>
              <a:buNone/>
              <a:defRPr sz="2400"/>
            </a:lvl1pPr>
            <a:lvl2pPr marL="0" indent="0" algn="ctr" defTabSz="914400">
              <a:lnSpc>
                <a:spcPct val="90000"/>
              </a:lnSpc>
              <a:spcBef>
                <a:spcPts val="1000"/>
              </a:spcBef>
              <a:buSzTx/>
              <a:buFontTx/>
              <a:buNone/>
              <a:defRPr sz="2400"/>
            </a:lvl2pPr>
            <a:lvl3pPr marL="0" indent="0" algn="ctr" defTabSz="914400">
              <a:lnSpc>
                <a:spcPct val="90000"/>
              </a:lnSpc>
              <a:spcBef>
                <a:spcPts val="1000"/>
              </a:spcBef>
              <a:buSzTx/>
              <a:buFontTx/>
              <a:buNone/>
              <a:defRPr sz="2400"/>
            </a:lvl3pPr>
            <a:lvl4pPr marL="0" indent="0" algn="ctr" defTabSz="914400">
              <a:lnSpc>
                <a:spcPct val="90000"/>
              </a:lnSpc>
              <a:spcBef>
                <a:spcPts val="1000"/>
              </a:spcBef>
              <a:buSzTx/>
              <a:buFontTx/>
              <a:buNone/>
              <a:defRPr sz="2400"/>
            </a:lvl4pPr>
            <a:lvl5pPr marL="0" indent="0" algn="ctr" defTabSz="914400">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728"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573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3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37"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5738" name="Body Level One…"/>
          <p:cNvSpPr txBox="1"/>
          <p:nvPr>
            <p:ph type="body" idx="1"/>
          </p:nvPr>
        </p:nvSpPr>
        <p:spPr>
          <a:xfrm>
            <a:off x="628650" y="2666999"/>
            <a:ext cx="7886700" cy="3509963"/>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739"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ection Header">
    <p:spTree>
      <p:nvGrpSpPr>
        <p:cNvPr id="1" name=""/>
        <p:cNvGrpSpPr/>
        <p:nvPr/>
      </p:nvGrpSpPr>
      <p:grpSpPr>
        <a:xfrm>
          <a:off x="0" y="0"/>
          <a:ext cx="0" cy="0"/>
          <a:chOff x="0" y="0"/>
          <a:chExt cx="0" cy="0"/>
        </a:xfrm>
      </p:grpSpPr>
      <p:sp>
        <p:nvSpPr>
          <p:cNvPr id="574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4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48" name="Title Text"/>
          <p:cNvSpPr txBox="1"/>
          <p:nvPr>
            <p:ph type="title"/>
          </p:nvPr>
        </p:nvSpPr>
        <p:spPr>
          <a:xfrm>
            <a:off x="623887" y="1709738"/>
            <a:ext cx="7886701" cy="2852737"/>
          </a:xfrm>
          <a:prstGeom prst="rect">
            <a:avLst/>
          </a:prstGeom>
        </p:spPr>
        <p:txBody>
          <a:bodyPr lIns="45718" tIns="45718" rIns="45718" bIns="45718" anchor="b"/>
          <a:lstStyle>
            <a:lvl1pPr algn="l" defTabSz="914400">
              <a:lnSpc>
                <a:spcPct val="90000"/>
              </a:lnSpc>
              <a:defRPr sz="6000"/>
            </a:lvl1pPr>
          </a:lstStyle>
          <a:p>
            <a:pPr/>
            <a:r>
              <a:t>Title Text</a:t>
            </a:r>
          </a:p>
        </p:txBody>
      </p:sp>
      <p:sp>
        <p:nvSpPr>
          <p:cNvPr id="5749" name="Body Level One…"/>
          <p:cNvSpPr txBox="1"/>
          <p:nvPr>
            <p:ph type="body" sz="quarter" idx="1"/>
          </p:nvPr>
        </p:nvSpPr>
        <p:spPr>
          <a:xfrm>
            <a:off x="623887" y="4589462"/>
            <a:ext cx="7886701" cy="1500190"/>
          </a:xfrm>
          <a:prstGeom prst="rect">
            <a:avLst/>
          </a:prstGeom>
        </p:spPr>
        <p:txBody>
          <a:bodyPr lIns="45718" tIns="45718" rIns="45718" bIns="45718"/>
          <a:lstStyle>
            <a:lvl1pPr marL="0" indent="0" defTabSz="914400">
              <a:lnSpc>
                <a:spcPct val="90000"/>
              </a:lnSpc>
              <a:spcBef>
                <a:spcPts val="1000"/>
              </a:spcBef>
              <a:buSzTx/>
              <a:buFontTx/>
              <a:buNone/>
              <a:defRPr sz="2400">
                <a:solidFill>
                  <a:srgbClr val="888888"/>
                </a:solidFill>
              </a:defRPr>
            </a:lvl1pPr>
            <a:lvl2pPr marL="0" indent="0" defTabSz="914400">
              <a:lnSpc>
                <a:spcPct val="90000"/>
              </a:lnSpc>
              <a:spcBef>
                <a:spcPts val="1000"/>
              </a:spcBef>
              <a:buSzTx/>
              <a:buFontTx/>
              <a:buNone/>
              <a:defRPr sz="2400">
                <a:solidFill>
                  <a:srgbClr val="888888"/>
                </a:solidFill>
              </a:defRPr>
            </a:lvl2pPr>
            <a:lvl3pPr marL="0" indent="0" defTabSz="914400">
              <a:lnSpc>
                <a:spcPct val="90000"/>
              </a:lnSpc>
              <a:spcBef>
                <a:spcPts val="1000"/>
              </a:spcBef>
              <a:buSzTx/>
              <a:buFontTx/>
              <a:buNone/>
              <a:defRPr sz="2400">
                <a:solidFill>
                  <a:srgbClr val="888888"/>
                </a:solidFill>
              </a:defRPr>
            </a:lvl3pPr>
            <a:lvl4pPr marL="0" indent="0" defTabSz="914400">
              <a:lnSpc>
                <a:spcPct val="90000"/>
              </a:lnSpc>
              <a:spcBef>
                <a:spcPts val="1000"/>
              </a:spcBef>
              <a:buSzTx/>
              <a:buFontTx/>
              <a:buNone/>
              <a:defRPr sz="2400">
                <a:solidFill>
                  <a:srgbClr val="888888"/>
                </a:solidFill>
              </a:defRPr>
            </a:lvl4pPr>
            <a:lvl5pPr marL="0" indent="0" defTabSz="914400">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750"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Content">
    <p:spTree>
      <p:nvGrpSpPr>
        <p:cNvPr id="1" name=""/>
        <p:cNvGrpSpPr/>
        <p:nvPr/>
      </p:nvGrpSpPr>
      <p:grpSpPr>
        <a:xfrm>
          <a:off x="0" y="0"/>
          <a:ext cx="0" cy="0"/>
          <a:chOff x="0" y="0"/>
          <a:chExt cx="0" cy="0"/>
        </a:xfrm>
      </p:grpSpPr>
      <p:sp>
        <p:nvSpPr>
          <p:cNvPr id="575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5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59"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5760" name="Body Level One…"/>
          <p:cNvSpPr txBox="1"/>
          <p:nvPr>
            <p:ph type="body" sz="half" idx="1"/>
          </p:nvPr>
        </p:nvSpPr>
        <p:spPr>
          <a:xfrm>
            <a:off x="628650" y="1825625"/>
            <a:ext cx="3867150" cy="4351338"/>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761"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mparison">
    <p:spTree>
      <p:nvGrpSpPr>
        <p:cNvPr id="1" name=""/>
        <p:cNvGrpSpPr/>
        <p:nvPr/>
      </p:nvGrpSpPr>
      <p:grpSpPr>
        <a:xfrm>
          <a:off x="0" y="0"/>
          <a:ext cx="0" cy="0"/>
          <a:chOff x="0" y="0"/>
          <a:chExt cx="0" cy="0"/>
        </a:xfrm>
      </p:grpSpPr>
      <p:sp>
        <p:nvSpPr>
          <p:cNvPr id="576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6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70" name="Title Text"/>
          <p:cNvSpPr txBox="1"/>
          <p:nvPr>
            <p:ph type="title"/>
          </p:nvPr>
        </p:nvSpPr>
        <p:spPr>
          <a:xfrm>
            <a:off x="630237" y="365125"/>
            <a:ext cx="7886701" cy="1325563"/>
          </a:xfrm>
          <a:prstGeom prst="rect">
            <a:avLst/>
          </a:prstGeom>
        </p:spPr>
        <p:txBody>
          <a:bodyPr lIns="45718" tIns="45718" rIns="45718" bIns="45718"/>
          <a:lstStyle>
            <a:lvl1pPr algn="l" defTabSz="914400">
              <a:lnSpc>
                <a:spcPct val="90000"/>
              </a:lnSpc>
            </a:lvl1pPr>
          </a:lstStyle>
          <a:p>
            <a:pPr/>
            <a:r>
              <a:t>Title Text</a:t>
            </a:r>
          </a:p>
        </p:txBody>
      </p:sp>
      <p:sp>
        <p:nvSpPr>
          <p:cNvPr id="5771" name="Body Level One…"/>
          <p:cNvSpPr txBox="1"/>
          <p:nvPr>
            <p:ph type="body" sz="quarter" idx="1"/>
          </p:nvPr>
        </p:nvSpPr>
        <p:spPr>
          <a:xfrm>
            <a:off x="630237" y="1681163"/>
            <a:ext cx="3868740" cy="823915"/>
          </a:xfrm>
          <a:prstGeom prst="rect">
            <a:avLst/>
          </a:prstGeom>
        </p:spPr>
        <p:txBody>
          <a:bodyPr lIns="45718" tIns="45718" rIns="45718" bIns="45718" anchor="b"/>
          <a:lstStyle>
            <a:lvl1pPr marL="0" indent="0" defTabSz="914400">
              <a:lnSpc>
                <a:spcPct val="90000"/>
              </a:lnSpc>
              <a:spcBef>
                <a:spcPts val="1000"/>
              </a:spcBef>
              <a:buSzTx/>
              <a:buFontTx/>
              <a:buNone/>
              <a:defRPr b="1" sz="2400"/>
            </a:lvl1pPr>
            <a:lvl2pPr marL="0" indent="0" defTabSz="914400">
              <a:lnSpc>
                <a:spcPct val="90000"/>
              </a:lnSpc>
              <a:spcBef>
                <a:spcPts val="1000"/>
              </a:spcBef>
              <a:buSzTx/>
              <a:buFontTx/>
              <a:buNone/>
              <a:defRPr b="1" sz="2400"/>
            </a:lvl2pPr>
            <a:lvl3pPr marL="0" indent="0" defTabSz="914400">
              <a:lnSpc>
                <a:spcPct val="90000"/>
              </a:lnSpc>
              <a:spcBef>
                <a:spcPts val="1000"/>
              </a:spcBef>
              <a:buSzTx/>
              <a:buFontTx/>
              <a:buNone/>
              <a:defRPr b="1" sz="2400"/>
            </a:lvl3pPr>
            <a:lvl4pPr marL="0" indent="0" defTabSz="914400">
              <a:lnSpc>
                <a:spcPct val="90000"/>
              </a:lnSpc>
              <a:spcBef>
                <a:spcPts val="1000"/>
              </a:spcBef>
              <a:buSzTx/>
              <a:buFontTx/>
              <a:buNone/>
              <a:defRPr b="1" sz="2400"/>
            </a:lvl4pPr>
            <a:lvl5pPr marL="0" indent="0" defTabSz="914400">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772" name="Text Placeholder 4"/>
          <p:cNvSpPr/>
          <p:nvPr>
            <p:ph type="body" sz="quarter" idx="21"/>
          </p:nvPr>
        </p:nvSpPr>
        <p:spPr>
          <a:xfrm>
            <a:off x="4629150" y="1681163"/>
            <a:ext cx="3887788" cy="823914"/>
          </a:xfrm>
          <a:prstGeom prst="rect">
            <a:avLst/>
          </a:prstGeom>
        </p:spPr>
        <p:txBody>
          <a:bodyPr lIns="45718" tIns="45718" rIns="45718" bIns="45718" anchor="b"/>
          <a:lstStyle/>
          <a:p>
            <a:pPr marL="342482" indent="-342482" defTabSz="914400">
              <a:spcBef>
                <a:spcPts val="600"/>
              </a:spcBef>
              <a:buClr>
                <a:srgbClr val="FFFFFF"/>
              </a:buClr>
              <a:buFont typeface="Verdana"/>
              <a:buChar char="❖"/>
              <a:defRPr b="1" sz="2800">
                <a:solidFill>
                  <a:srgbClr val="CC9900"/>
                </a:solidFill>
                <a:latin typeface="Verdana"/>
                <a:ea typeface="Verdana"/>
                <a:cs typeface="Verdana"/>
                <a:sym typeface="Verdana"/>
              </a:defRPr>
            </a:pPr>
          </a:p>
        </p:txBody>
      </p:sp>
      <p:sp>
        <p:nvSpPr>
          <p:cNvPr id="5773"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578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8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82"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5783"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Section Header">
    <p:spTree>
      <p:nvGrpSpPr>
        <p:cNvPr id="1" name=""/>
        <p:cNvGrpSpPr/>
        <p:nvPr/>
      </p:nvGrpSpPr>
      <p:grpSpPr>
        <a:xfrm>
          <a:off x="0" y="0"/>
          <a:ext cx="0" cy="0"/>
          <a:chOff x="0" y="0"/>
          <a:chExt cx="0" cy="0"/>
        </a:xfrm>
      </p:grpSpPr>
      <p:sp>
        <p:nvSpPr>
          <p:cNvPr id="57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7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5" name="Title Text"/>
          <p:cNvSpPr txBox="1"/>
          <p:nvPr>
            <p:ph type="title"/>
          </p:nvPr>
        </p:nvSpPr>
        <p:spPr>
          <a:xfrm>
            <a:off x="623887" y="1709738"/>
            <a:ext cx="7886701" cy="2852737"/>
          </a:xfrm>
          <a:prstGeom prst="rect">
            <a:avLst/>
          </a:prstGeom>
        </p:spPr>
        <p:txBody>
          <a:bodyPr lIns="45718" tIns="45718" rIns="45718" bIns="45718" anchor="b"/>
          <a:lstStyle>
            <a:lvl1pPr algn="l" defTabSz="914400">
              <a:lnSpc>
                <a:spcPct val="90000"/>
              </a:lnSpc>
              <a:defRPr sz="6000"/>
            </a:lvl1pPr>
          </a:lstStyle>
          <a:p>
            <a:pPr/>
            <a:r>
              <a:t>Title Text</a:t>
            </a:r>
          </a:p>
        </p:txBody>
      </p:sp>
      <p:sp>
        <p:nvSpPr>
          <p:cNvPr id="576" name="Body Level One…"/>
          <p:cNvSpPr txBox="1"/>
          <p:nvPr>
            <p:ph type="body" sz="quarter" idx="1"/>
          </p:nvPr>
        </p:nvSpPr>
        <p:spPr>
          <a:xfrm>
            <a:off x="623887" y="4589462"/>
            <a:ext cx="7886701" cy="1500189"/>
          </a:xfrm>
          <a:prstGeom prst="rect">
            <a:avLst/>
          </a:prstGeom>
        </p:spPr>
        <p:txBody>
          <a:bodyPr lIns="45718" tIns="45718" rIns="45718" bIns="45718"/>
          <a:lstStyle>
            <a:lvl1pPr marL="0" indent="0" defTabSz="914400">
              <a:lnSpc>
                <a:spcPct val="90000"/>
              </a:lnSpc>
              <a:spcBef>
                <a:spcPts val="1000"/>
              </a:spcBef>
              <a:buSzTx/>
              <a:buFontTx/>
              <a:buNone/>
              <a:defRPr sz="2400">
                <a:solidFill>
                  <a:srgbClr val="888888"/>
                </a:solidFill>
              </a:defRPr>
            </a:lvl1pPr>
            <a:lvl2pPr marL="0" indent="0" defTabSz="914400">
              <a:lnSpc>
                <a:spcPct val="90000"/>
              </a:lnSpc>
              <a:spcBef>
                <a:spcPts val="1000"/>
              </a:spcBef>
              <a:buSzTx/>
              <a:buFontTx/>
              <a:buNone/>
              <a:defRPr sz="2400">
                <a:solidFill>
                  <a:srgbClr val="888888"/>
                </a:solidFill>
              </a:defRPr>
            </a:lvl2pPr>
            <a:lvl3pPr marL="0" indent="0" defTabSz="914400">
              <a:lnSpc>
                <a:spcPct val="90000"/>
              </a:lnSpc>
              <a:spcBef>
                <a:spcPts val="1000"/>
              </a:spcBef>
              <a:buSzTx/>
              <a:buFontTx/>
              <a:buNone/>
              <a:defRPr sz="2400">
                <a:solidFill>
                  <a:srgbClr val="888888"/>
                </a:solidFill>
              </a:defRPr>
            </a:lvl3pPr>
            <a:lvl4pPr marL="0" indent="0" defTabSz="914400">
              <a:lnSpc>
                <a:spcPct val="90000"/>
              </a:lnSpc>
              <a:spcBef>
                <a:spcPts val="1000"/>
              </a:spcBef>
              <a:buSzTx/>
              <a:buFontTx/>
              <a:buNone/>
              <a:defRPr sz="2400">
                <a:solidFill>
                  <a:srgbClr val="888888"/>
                </a:solidFill>
              </a:defRPr>
            </a:lvl4pPr>
            <a:lvl5pPr marL="0" indent="0" defTabSz="914400">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77"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579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79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792"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with Caption">
    <p:spTree>
      <p:nvGrpSpPr>
        <p:cNvPr id="1" name=""/>
        <p:cNvGrpSpPr/>
        <p:nvPr/>
      </p:nvGrpSpPr>
      <p:grpSpPr>
        <a:xfrm>
          <a:off x="0" y="0"/>
          <a:ext cx="0" cy="0"/>
          <a:chOff x="0" y="0"/>
          <a:chExt cx="0" cy="0"/>
        </a:xfrm>
      </p:grpSpPr>
      <p:sp>
        <p:nvSpPr>
          <p:cNvPr id="579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0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01"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vl1pPr>
          </a:lstStyle>
          <a:p>
            <a:pPr/>
            <a:r>
              <a:t>Title Text</a:t>
            </a:r>
          </a:p>
        </p:txBody>
      </p:sp>
      <p:sp>
        <p:nvSpPr>
          <p:cNvPr id="5802" name="Body Level One…"/>
          <p:cNvSpPr txBox="1"/>
          <p:nvPr>
            <p:ph type="body" sz="half" idx="1"/>
          </p:nvPr>
        </p:nvSpPr>
        <p:spPr>
          <a:xfrm>
            <a:off x="3887787" y="987425"/>
            <a:ext cx="4629153" cy="4873625"/>
          </a:xfrm>
          <a:prstGeom prst="rect">
            <a:avLst/>
          </a:prstGeom>
        </p:spPr>
        <p:txBody>
          <a:bodyPr lIns="45718" tIns="45718" rIns="45718" bIns="45718"/>
          <a:lstStyle>
            <a:lvl1pPr marL="228600" indent="-228600" defTabSz="914400">
              <a:lnSpc>
                <a:spcPct val="90000"/>
              </a:lnSpc>
              <a:spcBef>
                <a:spcPts val="1000"/>
              </a:spcBef>
            </a:lvl1pPr>
            <a:lvl2pPr marL="718457" indent="-261257" defTabSz="914400">
              <a:lnSpc>
                <a:spcPct val="90000"/>
              </a:lnSpc>
              <a:spcBef>
                <a:spcPts val="1000"/>
              </a:spcBef>
              <a:buChar char="•"/>
            </a:lvl2pPr>
            <a:lvl3pPr marL="1219200" indent="-304800" defTabSz="914400">
              <a:lnSpc>
                <a:spcPct val="90000"/>
              </a:lnSpc>
              <a:spcBef>
                <a:spcPts val="1000"/>
              </a:spcBef>
            </a:lvl3pPr>
            <a:lvl4pPr marL="1737360" indent="-365760" defTabSz="914400">
              <a:lnSpc>
                <a:spcPct val="90000"/>
              </a:lnSpc>
              <a:spcBef>
                <a:spcPts val="1000"/>
              </a:spcBef>
              <a:buChar char="•"/>
            </a:lvl4pPr>
            <a:lvl5pPr marL="2194560" indent="-365760" defTabSz="914400">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5803" name="Text Placeholder 3"/>
          <p:cNvSpPr/>
          <p:nvPr>
            <p:ph type="body" sz="quarter" idx="21"/>
          </p:nvPr>
        </p:nvSpPr>
        <p:spPr>
          <a:xfrm>
            <a:off x="630237" y="2057400"/>
            <a:ext cx="2949576" cy="3811588"/>
          </a:xfrm>
          <a:prstGeom prst="rect">
            <a:avLst/>
          </a:prstGeom>
        </p:spPr>
        <p:txBody>
          <a:bodyPr lIns="45718" tIns="45718" rIns="45718" bIns="45718"/>
          <a:lstStyle/>
          <a:p>
            <a:pPr marL="342482" indent="-342482" defTabSz="914400">
              <a:spcBef>
                <a:spcPts val="600"/>
              </a:spcBef>
              <a:buClr>
                <a:srgbClr val="FFFFFF"/>
              </a:buClr>
              <a:buFont typeface="Verdana"/>
              <a:buChar char="❖"/>
              <a:defRPr b="1" sz="2800">
                <a:solidFill>
                  <a:srgbClr val="CC9900"/>
                </a:solidFill>
                <a:latin typeface="Verdana"/>
                <a:ea typeface="Verdana"/>
                <a:cs typeface="Verdana"/>
                <a:sym typeface="Verdana"/>
              </a:defRPr>
            </a:pPr>
          </a:p>
        </p:txBody>
      </p:sp>
      <p:sp>
        <p:nvSpPr>
          <p:cNvPr id="5804"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icture with Caption">
    <p:spTree>
      <p:nvGrpSpPr>
        <p:cNvPr id="1" name=""/>
        <p:cNvGrpSpPr/>
        <p:nvPr/>
      </p:nvGrpSpPr>
      <p:grpSpPr>
        <a:xfrm>
          <a:off x="0" y="0"/>
          <a:ext cx="0" cy="0"/>
          <a:chOff x="0" y="0"/>
          <a:chExt cx="0" cy="0"/>
        </a:xfrm>
      </p:grpSpPr>
      <p:sp>
        <p:nvSpPr>
          <p:cNvPr id="581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1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13"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vl1pPr>
          </a:lstStyle>
          <a:p>
            <a:pPr/>
            <a:r>
              <a:t>Title Text</a:t>
            </a:r>
          </a:p>
        </p:txBody>
      </p:sp>
      <p:sp>
        <p:nvSpPr>
          <p:cNvPr id="5814" name="Picture Placeholder 2"/>
          <p:cNvSpPr/>
          <p:nvPr>
            <p:ph type="pic" sz="half" idx="21"/>
          </p:nvPr>
        </p:nvSpPr>
        <p:spPr>
          <a:xfrm>
            <a:off x="3887787" y="987425"/>
            <a:ext cx="4629153" cy="4873625"/>
          </a:xfrm>
          <a:prstGeom prst="rect">
            <a:avLst/>
          </a:prstGeom>
        </p:spPr>
        <p:txBody>
          <a:bodyPr lIns="91439" tIns="45719" rIns="91439" bIns="45719">
            <a:noAutofit/>
          </a:bodyPr>
          <a:lstStyle/>
          <a:p>
            <a:pPr/>
          </a:p>
        </p:txBody>
      </p:sp>
      <p:sp>
        <p:nvSpPr>
          <p:cNvPr id="5815" name="Body Level One…"/>
          <p:cNvSpPr txBox="1"/>
          <p:nvPr>
            <p:ph type="body" sz="quarter" idx="1"/>
          </p:nvPr>
        </p:nvSpPr>
        <p:spPr>
          <a:xfrm>
            <a:off x="630237" y="2057400"/>
            <a:ext cx="2949576" cy="3811588"/>
          </a:xfrm>
          <a:prstGeom prst="rect">
            <a:avLst/>
          </a:prstGeom>
        </p:spPr>
        <p:txBody>
          <a:bodyPr lIns="45718" tIns="45718" rIns="45718" bIns="45718"/>
          <a:lstStyle>
            <a:lvl1pPr marL="0" indent="0" defTabSz="914400">
              <a:lnSpc>
                <a:spcPct val="90000"/>
              </a:lnSpc>
              <a:spcBef>
                <a:spcPts val="1000"/>
              </a:spcBef>
              <a:buSzTx/>
              <a:buFontTx/>
              <a:buNone/>
              <a:defRPr sz="1600"/>
            </a:lvl1pPr>
            <a:lvl2pPr marL="0" indent="0" defTabSz="914400">
              <a:lnSpc>
                <a:spcPct val="90000"/>
              </a:lnSpc>
              <a:spcBef>
                <a:spcPts val="1000"/>
              </a:spcBef>
              <a:buSzTx/>
              <a:buFontTx/>
              <a:buNone/>
              <a:defRPr sz="1600"/>
            </a:lvl2pPr>
            <a:lvl3pPr marL="0" indent="0" defTabSz="914400">
              <a:lnSpc>
                <a:spcPct val="90000"/>
              </a:lnSpc>
              <a:spcBef>
                <a:spcPts val="1000"/>
              </a:spcBef>
              <a:buSzTx/>
              <a:buFontTx/>
              <a:buNone/>
              <a:defRPr sz="1600"/>
            </a:lvl3pPr>
            <a:lvl4pPr marL="0" indent="0" defTabSz="914400">
              <a:lnSpc>
                <a:spcPct val="90000"/>
              </a:lnSpc>
              <a:spcBef>
                <a:spcPts val="1000"/>
              </a:spcBef>
              <a:buSzTx/>
              <a:buFontTx/>
              <a:buNone/>
              <a:defRPr sz="1600"/>
            </a:lvl4pPr>
            <a:lvl5pPr marL="0" indent="0" defTabSz="914400">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5816"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p:spTree>
      <p:nvGrpSpPr>
        <p:cNvPr id="1" name=""/>
        <p:cNvGrpSpPr/>
        <p:nvPr/>
      </p:nvGrpSpPr>
      <p:grpSpPr>
        <a:xfrm>
          <a:off x="0" y="0"/>
          <a:ext cx="0" cy="0"/>
          <a:chOff x="0" y="0"/>
          <a:chExt cx="0" cy="0"/>
        </a:xfrm>
      </p:grpSpPr>
      <p:sp>
        <p:nvSpPr>
          <p:cNvPr id="5823"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spTree>
      <p:nvGrpSpPr>
        <p:cNvPr id="1" name=""/>
        <p:cNvGrpSpPr/>
        <p:nvPr/>
      </p:nvGrpSpPr>
      <p:grpSpPr>
        <a:xfrm>
          <a:off x="0" y="0"/>
          <a:ext cx="0" cy="0"/>
          <a:chOff x="0" y="0"/>
          <a:chExt cx="0" cy="0"/>
        </a:xfrm>
      </p:grpSpPr>
      <p:sp>
        <p:nvSpPr>
          <p:cNvPr id="583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3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32" name="Body Level One…"/>
          <p:cNvSpPr txBox="1"/>
          <p:nvPr>
            <p:ph type="body" idx="1"/>
          </p:nvPr>
        </p:nvSpPr>
        <p:spPr>
          <a:xfrm>
            <a:off x="457200" y="90488"/>
            <a:ext cx="8229600" cy="6767512"/>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833"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584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4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42" name="Shape 20"/>
          <p:cNvSpPr/>
          <p:nvPr>
            <p:ph type="pic" idx="21"/>
          </p:nvPr>
        </p:nvSpPr>
        <p:spPr>
          <a:xfrm>
            <a:off x="1129604" y="446485"/>
            <a:ext cx="6875862" cy="4161234"/>
          </a:xfrm>
          <a:prstGeom prst="rect">
            <a:avLst/>
          </a:prstGeom>
        </p:spPr>
        <p:txBody>
          <a:bodyPr lIns="91439" tIns="45719" rIns="91439" bIns="45719">
            <a:noAutofit/>
          </a:bodyPr>
          <a:lstStyle/>
          <a:p>
            <a:pPr/>
          </a:p>
        </p:txBody>
      </p:sp>
      <p:sp>
        <p:nvSpPr>
          <p:cNvPr id="5843" name="Title Text"/>
          <p:cNvSpPr txBox="1"/>
          <p:nvPr>
            <p:ph type="title"/>
          </p:nvPr>
        </p:nvSpPr>
        <p:spPr>
          <a:xfrm>
            <a:off x="892969" y="4723805"/>
            <a:ext cx="7358065" cy="1000128"/>
          </a:xfrm>
          <a:prstGeom prst="rect">
            <a:avLst/>
          </a:prstGeom>
        </p:spPr>
        <p:txBody>
          <a:bodyPr lIns="45718" tIns="45718" rIns="45718" bIns="45718" anchor="b"/>
          <a:lstStyle>
            <a:lvl1pPr algn="l" defTabSz="914400">
              <a:lnSpc>
                <a:spcPct val="90000"/>
              </a:lnSpc>
            </a:lvl1pPr>
          </a:lstStyle>
          <a:p>
            <a:pPr/>
            <a:r>
              <a:t>Title Text</a:t>
            </a:r>
          </a:p>
        </p:txBody>
      </p:sp>
      <p:sp>
        <p:nvSpPr>
          <p:cNvPr id="5844" name="Body Level One…"/>
          <p:cNvSpPr txBox="1"/>
          <p:nvPr>
            <p:ph type="body" sz="quarter" idx="1"/>
          </p:nvPr>
        </p:nvSpPr>
        <p:spPr>
          <a:xfrm>
            <a:off x="892969" y="5759648"/>
            <a:ext cx="7358065" cy="794745"/>
          </a:xfrm>
          <a:prstGeom prst="rect">
            <a:avLst/>
          </a:prstGeom>
        </p:spPr>
        <p:txBody>
          <a:bodyPr lIns="45718" tIns="45718" rIns="45718" bIns="45718"/>
          <a:lstStyle>
            <a:lvl1pPr marL="0" indent="0" algn="ctr" defTabSz="914400">
              <a:lnSpc>
                <a:spcPct val="90000"/>
              </a:lnSpc>
              <a:spcBef>
                <a:spcPts val="0"/>
              </a:spcBef>
              <a:buSzTx/>
              <a:buFontTx/>
              <a:buNone/>
              <a:defRPr sz="2200"/>
            </a:lvl1pPr>
            <a:lvl2pPr marL="0" indent="0" algn="ctr" defTabSz="914400">
              <a:lnSpc>
                <a:spcPct val="90000"/>
              </a:lnSpc>
              <a:spcBef>
                <a:spcPts val="0"/>
              </a:spcBef>
              <a:buSzTx/>
              <a:buFontTx/>
              <a:buNone/>
              <a:defRPr sz="2200"/>
            </a:lvl2pPr>
            <a:lvl3pPr marL="0" indent="0" algn="ctr" defTabSz="914400">
              <a:lnSpc>
                <a:spcPct val="90000"/>
              </a:lnSpc>
              <a:spcBef>
                <a:spcPts val="0"/>
              </a:spcBef>
              <a:buSzTx/>
              <a:buFontTx/>
              <a:buNone/>
              <a:defRPr sz="2200"/>
            </a:lvl3pPr>
            <a:lvl4pPr marL="0" indent="0" algn="ctr" defTabSz="914400">
              <a:lnSpc>
                <a:spcPct val="90000"/>
              </a:lnSpc>
              <a:spcBef>
                <a:spcPts val="0"/>
              </a:spcBef>
              <a:buSzTx/>
              <a:buFontTx/>
              <a:buNone/>
              <a:defRPr sz="2200"/>
            </a:lvl4pPr>
            <a:lvl5pPr marL="0" indent="0" algn="ctr" defTabSz="914400">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5845" name="Slide Number"/>
          <p:cNvSpPr txBox="1"/>
          <p:nvPr>
            <p:ph type="sldNum" sz="quarter" idx="2"/>
          </p:nvPr>
        </p:nvSpPr>
        <p:spPr>
          <a:xfrm>
            <a:off x="4432543" y="6502287"/>
            <a:ext cx="273652" cy="269237"/>
          </a:xfrm>
          <a:prstGeom prst="rect">
            <a:avLst/>
          </a:prstGeom>
        </p:spPr>
        <p:txBody>
          <a:bodyPr lIns="45718" tIns="45718" rIns="45718" bIns="45718"/>
          <a:lstStyle>
            <a:lvl1pPr>
              <a:spcBef>
                <a:spcPts val="700"/>
              </a:spcBef>
              <a:defRPr>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5852"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585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6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61" name="Title Text"/>
          <p:cNvSpPr txBox="1"/>
          <p:nvPr>
            <p:ph type="title"/>
          </p:nvPr>
        </p:nvSpPr>
        <p:spPr>
          <a:xfrm>
            <a:off x="892967" y="2268140"/>
            <a:ext cx="7358068" cy="2321720"/>
          </a:xfrm>
          <a:prstGeom prst="rect">
            <a:avLst/>
          </a:prstGeom>
        </p:spPr>
        <p:txBody>
          <a:bodyPr lIns="45718" tIns="45718" rIns="45718" bIns="45718"/>
          <a:lstStyle>
            <a:lvl1pPr algn="l" defTabSz="914400">
              <a:lnSpc>
                <a:spcPct val="90000"/>
              </a:lnSpc>
            </a:lvl1pPr>
          </a:lstStyle>
          <a:p>
            <a:pPr/>
            <a:r>
              <a:t>Title Text</a:t>
            </a:r>
          </a:p>
        </p:txBody>
      </p:sp>
      <p:sp>
        <p:nvSpPr>
          <p:cNvPr id="5862" name="Slide Number"/>
          <p:cNvSpPr txBox="1"/>
          <p:nvPr>
            <p:ph type="sldNum" sz="quarter" idx="2"/>
          </p:nvPr>
        </p:nvSpPr>
        <p:spPr>
          <a:xfrm>
            <a:off x="8241699" y="6404294"/>
            <a:ext cx="273652" cy="269237"/>
          </a:xfrm>
          <a:prstGeom prst="rect">
            <a:avLst/>
          </a:prstGeom>
        </p:spPr>
        <p:txBody>
          <a:bodyPr lIns="45718" tIns="45718" rIns="45718" bIns="45718"/>
          <a:lstStyle>
            <a:lvl1pPr>
              <a:spcBef>
                <a:spcPts val="700"/>
              </a:spcBef>
              <a:defRPr>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Slide">
    <p:spTree>
      <p:nvGrpSpPr>
        <p:cNvPr id="1" name=""/>
        <p:cNvGrpSpPr/>
        <p:nvPr/>
      </p:nvGrpSpPr>
      <p:grpSpPr>
        <a:xfrm>
          <a:off x="0" y="0"/>
          <a:ext cx="0" cy="0"/>
          <a:chOff x="0" y="0"/>
          <a:chExt cx="0" cy="0"/>
        </a:xfrm>
      </p:grpSpPr>
      <p:sp>
        <p:nvSpPr>
          <p:cNvPr id="586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7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71"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Content">
    <p:spTree>
      <p:nvGrpSpPr>
        <p:cNvPr id="1" name=""/>
        <p:cNvGrpSpPr/>
        <p:nvPr/>
      </p:nvGrpSpPr>
      <p:grpSpPr>
        <a:xfrm>
          <a:off x="0" y="0"/>
          <a:ext cx="0" cy="0"/>
          <a:chOff x="0" y="0"/>
          <a:chExt cx="0" cy="0"/>
        </a:xfrm>
      </p:grpSpPr>
      <p:sp>
        <p:nvSpPr>
          <p:cNvPr id="587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7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80"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wo Content">
    <p:spTree>
      <p:nvGrpSpPr>
        <p:cNvPr id="1" name=""/>
        <p:cNvGrpSpPr/>
        <p:nvPr/>
      </p:nvGrpSpPr>
      <p:grpSpPr>
        <a:xfrm>
          <a:off x="0" y="0"/>
          <a:ext cx="0" cy="0"/>
          <a:chOff x="0" y="0"/>
          <a:chExt cx="0" cy="0"/>
        </a:xfrm>
      </p:grpSpPr>
      <p:sp>
        <p:nvSpPr>
          <p:cNvPr id="58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8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6"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587" name="Body Level One…"/>
          <p:cNvSpPr txBox="1"/>
          <p:nvPr>
            <p:ph type="body" sz="half" idx="1"/>
          </p:nvPr>
        </p:nvSpPr>
        <p:spPr>
          <a:xfrm>
            <a:off x="628650" y="1825625"/>
            <a:ext cx="3867150" cy="4351338"/>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88"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588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defRPr>
            </a:pPr>
          </a:p>
        </p:txBody>
      </p:sp>
      <p:pic>
        <p:nvPicPr>
          <p:cNvPr id="588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889" name="Title Text"/>
          <p:cNvSpPr txBox="1"/>
          <p:nvPr>
            <p:ph type="title"/>
          </p:nvPr>
        </p:nvSpPr>
        <p:spPr>
          <a:xfrm>
            <a:off x="892967" y="1151929"/>
            <a:ext cx="7358068" cy="2321720"/>
          </a:xfrm>
          <a:prstGeom prst="rect">
            <a:avLst/>
          </a:prstGeom>
        </p:spPr>
        <p:txBody>
          <a:bodyPr lIns="35716" tIns="35716" rIns="35716" bIns="35716" anchor="b"/>
          <a:lstStyle>
            <a:lvl1pPr defTabSz="410763">
              <a:defRPr sz="5600">
                <a:latin typeface="Helvetica Light"/>
                <a:ea typeface="Helvetica Light"/>
                <a:cs typeface="Helvetica Light"/>
                <a:sym typeface="Helvetica Light"/>
              </a:defRPr>
            </a:lvl1pPr>
          </a:lstStyle>
          <a:p>
            <a:pPr/>
            <a:r>
              <a:t>Title Text</a:t>
            </a:r>
          </a:p>
        </p:txBody>
      </p:sp>
      <p:sp>
        <p:nvSpPr>
          <p:cNvPr id="5890" name="Body Level One…"/>
          <p:cNvSpPr txBox="1"/>
          <p:nvPr>
            <p:ph type="body" sz="quarter" idx="1"/>
          </p:nvPr>
        </p:nvSpPr>
        <p:spPr>
          <a:xfrm>
            <a:off x="892967" y="3536155"/>
            <a:ext cx="7358068" cy="794747"/>
          </a:xfrm>
          <a:prstGeom prst="rect">
            <a:avLst/>
          </a:prstGeom>
        </p:spPr>
        <p:txBody>
          <a:bodyPr lIns="35716" tIns="35716" rIns="35716" bIns="35716"/>
          <a:lstStyle>
            <a:lvl1pPr marL="0" indent="0" algn="ctr" defTabSz="410763">
              <a:spcBef>
                <a:spcPts val="0"/>
              </a:spcBef>
              <a:buSzTx/>
              <a:buFontTx/>
              <a:buNone/>
              <a:defRPr sz="2200">
                <a:latin typeface="Helvetica Light"/>
                <a:ea typeface="Helvetica Light"/>
                <a:cs typeface="Helvetica Light"/>
                <a:sym typeface="Helvetica Light"/>
              </a:defRPr>
            </a:lvl1pPr>
            <a:lvl2pPr marL="0" indent="0" algn="ctr" defTabSz="410763">
              <a:spcBef>
                <a:spcPts val="0"/>
              </a:spcBef>
              <a:buSzTx/>
              <a:buFontTx/>
              <a:buNone/>
              <a:defRPr sz="2200">
                <a:latin typeface="Helvetica Light"/>
                <a:ea typeface="Helvetica Light"/>
                <a:cs typeface="Helvetica Light"/>
                <a:sym typeface="Helvetica Light"/>
              </a:defRPr>
            </a:lvl2pPr>
            <a:lvl3pPr marL="0" indent="0" algn="ctr" defTabSz="410763">
              <a:spcBef>
                <a:spcPts val="0"/>
              </a:spcBef>
              <a:buSzTx/>
              <a:buFontTx/>
              <a:buNone/>
              <a:defRPr sz="2200">
                <a:latin typeface="Helvetica Light"/>
                <a:ea typeface="Helvetica Light"/>
                <a:cs typeface="Helvetica Light"/>
                <a:sym typeface="Helvetica Light"/>
              </a:defRPr>
            </a:lvl3pPr>
            <a:lvl4pPr marL="0" indent="0" algn="ctr" defTabSz="410763">
              <a:spcBef>
                <a:spcPts val="0"/>
              </a:spcBef>
              <a:buSzTx/>
              <a:buFontTx/>
              <a:buNone/>
              <a:defRPr sz="2200">
                <a:latin typeface="Helvetica Light"/>
                <a:ea typeface="Helvetica Light"/>
                <a:cs typeface="Helvetica Light"/>
                <a:sym typeface="Helvetica Light"/>
              </a:defRPr>
            </a:lvl4pPr>
            <a:lvl5pPr marL="0" indent="0" algn="ctr" defTabSz="410763">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5891" name="Slide Number"/>
          <p:cNvSpPr txBox="1"/>
          <p:nvPr>
            <p:ph type="sldNum" sz="quarter" idx="2"/>
          </p:nvPr>
        </p:nvSpPr>
        <p:spPr>
          <a:xfrm>
            <a:off x="4440734" y="6505277"/>
            <a:ext cx="253602" cy="249233"/>
          </a:xfrm>
          <a:prstGeom prst="rect">
            <a:avLst/>
          </a:prstGeom>
        </p:spPr>
        <p:txBody>
          <a:bodyPr lIns="35716" tIns="35716" rIns="35716" bIns="35716" anchor="t"/>
          <a:lstStyle>
            <a:lvl1pPr algn="ctr" defTabSz="410763">
              <a:spcBef>
                <a:spcPts val="7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Slide">
    <p:spTree>
      <p:nvGrpSpPr>
        <p:cNvPr id="1" name=""/>
        <p:cNvGrpSpPr/>
        <p:nvPr/>
      </p:nvGrpSpPr>
      <p:grpSpPr>
        <a:xfrm>
          <a:off x="0" y="0"/>
          <a:ext cx="0" cy="0"/>
          <a:chOff x="0" y="0"/>
          <a:chExt cx="0" cy="0"/>
        </a:xfrm>
      </p:grpSpPr>
      <p:pic>
        <p:nvPicPr>
          <p:cNvPr id="5898"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5899" name="Title Text"/>
          <p:cNvSpPr txBox="1"/>
          <p:nvPr>
            <p:ph type="title"/>
          </p:nvPr>
        </p:nvSpPr>
        <p:spPr>
          <a:xfrm>
            <a:off x="685800" y="2130425"/>
            <a:ext cx="7772400" cy="1470025"/>
          </a:xfrm>
          <a:prstGeom prst="rect">
            <a:avLst/>
          </a:prstGeom>
        </p:spPr>
        <p:txBody>
          <a:bodyPr lIns="45718" tIns="45718" rIns="45718" bIns="45718" anchor="t"/>
          <a:lstStyle>
            <a:lvl1pPr defTabSz="914400">
              <a:defRPr>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5900" name="Body Level One…"/>
          <p:cNvSpPr txBox="1"/>
          <p:nvPr>
            <p:ph type="body" sz="quarter" idx="1"/>
          </p:nvPr>
        </p:nvSpPr>
        <p:spPr>
          <a:xfrm>
            <a:off x="1371600" y="3886200"/>
            <a:ext cx="6400800" cy="1752600"/>
          </a:xfrm>
          <a:prstGeom prst="rect">
            <a:avLst/>
          </a:prstGeom>
        </p:spPr>
        <p:txBody>
          <a:bodyPr lIns="45718" tIns="45718" rIns="45718" bIns="45718"/>
          <a:lstStyle>
            <a:lvl1pPr marL="0" indent="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0" algn="ctr" defTabSz="914400">
              <a:buSzTx/>
              <a:buFontTx/>
              <a:buNone/>
              <a:defRPr>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901" name="Slide Number"/>
          <p:cNvSpPr txBox="1"/>
          <p:nvPr>
            <p:ph type="sldNum" sz="quarter" idx="2"/>
          </p:nvPr>
        </p:nvSpPr>
        <p:spPr>
          <a:xfrm>
            <a:off x="6553200" y="6243637"/>
            <a:ext cx="443167" cy="459737"/>
          </a:xfrm>
          <a:prstGeom prst="rect">
            <a:avLst/>
          </a:prstGeom>
        </p:spPr>
        <p:txBody>
          <a:bodyPr lIns="45718" tIns="45718" rIns="45718" bIns="45718" anchor="t"/>
          <a:lstStyle>
            <a:lvl1pPr algn="l">
              <a:spcBef>
                <a:spcPts val="1400"/>
              </a:spcBef>
              <a:defRPr sz="2400">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Section Header">
    <p:spTree>
      <p:nvGrpSpPr>
        <p:cNvPr id="1" name=""/>
        <p:cNvGrpSpPr/>
        <p:nvPr/>
      </p:nvGrpSpPr>
      <p:grpSpPr>
        <a:xfrm>
          <a:off x="0" y="0"/>
          <a:ext cx="0" cy="0"/>
          <a:chOff x="0" y="0"/>
          <a:chExt cx="0" cy="0"/>
        </a:xfrm>
      </p:grpSpPr>
      <p:pic>
        <p:nvPicPr>
          <p:cNvPr id="5908"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5909" name="Title Text"/>
          <p:cNvSpPr txBox="1"/>
          <p:nvPr>
            <p:ph type="title"/>
          </p:nvPr>
        </p:nvSpPr>
        <p:spPr>
          <a:xfrm>
            <a:off x="722312" y="4406900"/>
            <a:ext cx="7772401" cy="1362075"/>
          </a:xfrm>
          <a:prstGeom prst="rect">
            <a:avLst/>
          </a:prstGeom>
        </p:spPr>
        <p:txBody>
          <a:bodyPr lIns="45718" tIns="45718" rIns="45718" bIns="45718" anchor="t"/>
          <a:lstStyle>
            <a:lvl1pPr algn="l" defTabSz="914400">
              <a:defRPr b="1" cap="all" sz="4000">
                <a:solidFill>
                  <a:srgbClr val="DFDEF6"/>
                </a:solidFill>
                <a:effectLst>
                  <a:outerShdw sx="100000" sy="100000" kx="0" ky="0" algn="b" rotWithShape="0" blurRad="38100" dist="38100" dir="2700000">
                    <a:srgbClr val="000000"/>
                  </a:outerShdw>
                </a:effectLst>
                <a:latin typeface="Arial"/>
                <a:ea typeface="Arial"/>
                <a:cs typeface="Arial"/>
                <a:sym typeface="Arial"/>
              </a:defRPr>
            </a:lvl1pPr>
          </a:lstStyle>
          <a:p>
            <a:pPr/>
            <a:r>
              <a:t>Title Text</a:t>
            </a:r>
          </a:p>
        </p:txBody>
      </p:sp>
      <p:sp>
        <p:nvSpPr>
          <p:cNvPr id="5910" name="Body Level One…"/>
          <p:cNvSpPr txBox="1"/>
          <p:nvPr>
            <p:ph type="body" sz="quarter" idx="1"/>
          </p:nvPr>
        </p:nvSpPr>
        <p:spPr>
          <a:xfrm>
            <a:off x="722312" y="2906713"/>
            <a:ext cx="7772401" cy="1500190"/>
          </a:xfrm>
          <a:prstGeom prst="rect">
            <a:avLst/>
          </a:prstGeom>
        </p:spPr>
        <p:txBody>
          <a:bodyPr lIns="45718" tIns="45718" rIns="45718" bIns="45718" anchor="b"/>
          <a:lstStyle>
            <a:lvl1pPr marL="0" indent="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1pPr>
            <a:lvl2pPr marL="0" indent="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2pPr>
            <a:lvl3pPr marL="0" indent="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3pPr>
            <a:lvl4pPr marL="0" indent="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4pPr>
            <a:lvl5pPr marL="0" indent="0" defTabSz="914400">
              <a:spcBef>
                <a:spcPts val="400"/>
              </a:spcBef>
              <a:buSzTx/>
              <a:buFontTx/>
              <a:buNone/>
              <a:defRPr sz="2000">
                <a:solidFill>
                  <a:srgbClr val="FFFFFF"/>
                </a:solidFill>
                <a:effectLst>
                  <a:outerShdw sx="100000" sy="100000" kx="0" ky="0" algn="b" rotWithShape="0" blurRad="38100" dist="381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911" name="Slide Number"/>
          <p:cNvSpPr txBox="1"/>
          <p:nvPr>
            <p:ph type="sldNum" sz="quarter" idx="2"/>
          </p:nvPr>
        </p:nvSpPr>
        <p:spPr>
          <a:xfrm>
            <a:off x="6553200" y="6243637"/>
            <a:ext cx="443167" cy="459737"/>
          </a:xfrm>
          <a:prstGeom prst="rect">
            <a:avLst/>
          </a:prstGeom>
        </p:spPr>
        <p:txBody>
          <a:bodyPr lIns="45718" tIns="45718" rIns="45718" bIns="45718" anchor="t"/>
          <a:lstStyle>
            <a:lvl1pPr algn="l">
              <a:spcBef>
                <a:spcPts val="1400"/>
              </a:spcBef>
              <a:defRPr sz="2400">
                <a:solidFill>
                  <a:srgbClr val="FFFFFF"/>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Blank">
    <p:spTree>
      <p:nvGrpSpPr>
        <p:cNvPr id="1" name=""/>
        <p:cNvGrpSpPr/>
        <p:nvPr/>
      </p:nvGrpSpPr>
      <p:grpSpPr>
        <a:xfrm>
          <a:off x="0" y="0"/>
          <a:ext cx="0" cy="0"/>
          <a:chOff x="0" y="0"/>
          <a:chExt cx="0" cy="0"/>
        </a:xfrm>
      </p:grpSpPr>
      <p:sp>
        <p:nvSpPr>
          <p:cNvPr id="5918"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pic>
        <p:nvPicPr>
          <p:cNvPr id="5925"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5926"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5927" name="Slide Number"/>
          <p:cNvSpPr txBox="1"/>
          <p:nvPr>
            <p:ph type="sldNum" sz="quarter" idx="2"/>
          </p:nvPr>
        </p:nvSpPr>
        <p:spPr>
          <a:xfrm>
            <a:off x="4410066" y="6505284"/>
            <a:ext cx="443167" cy="459737"/>
          </a:xfrm>
          <a:prstGeom prst="rect">
            <a:avLst/>
          </a:prstGeom>
        </p:spPr>
        <p:txBody>
          <a:bodyPr lIns="45718" tIns="45718" rIns="45718" bIns="45718" anchor="t"/>
          <a:lstStyle>
            <a:lvl1pPr algn="l">
              <a:spcBef>
                <a:spcPts val="1400"/>
              </a:spcBef>
              <a:defRPr sz="2400">
                <a:solidFill>
                  <a:srgbClr val="000000"/>
                </a:solidFill>
                <a:latin typeface="Serif"/>
                <a:ea typeface="Serif"/>
                <a:cs typeface="Serif"/>
                <a:sym typeface="Serif"/>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5934"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5941" name="TextBox 1"/>
          <p:cNvSpPr txBox="1"/>
          <p:nvPr/>
        </p:nvSpPr>
        <p:spPr>
          <a:xfrm>
            <a:off x="508855" y="6359688"/>
            <a:ext cx="3067401" cy="82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002876"/>
                </a:solidFill>
                <a:latin typeface="Serif"/>
                <a:ea typeface="Serif"/>
                <a:cs typeface="Serif"/>
                <a:sym typeface="Serif"/>
              </a:defRPr>
            </a:lvl1pPr>
          </a:lstStyle>
          <a:p>
            <a:pPr/>
            <a:r>
              <a:t>Facebook.com/DarrylSpeaks</a:t>
            </a:r>
          </a:p>
        </p:txBody>
      </p:sp>
      <p:pic>
        <p:nvPicPr>
          <p:cNvPr id="5942" name="Picture 3" descr="Picture 3"/>
          <p:cNvPicPr>
            <a:picLocks noChangeAspect="1"/>
          </p:cNvPicPr>
          <p:nvPr/>
        </p:nvPicPr>
        <p:blipFill>
          <a:blip r:embed="rId2">
            <a:extLst/>
          </a:blip>
          <a:srcRect l="4785" t="4843" r="4102" b="8140"/>
          <a:stretch>
            <a:fillRect/>
          </a:stretch>
        </p:blipFill>
        <p:spPr>
          <a:xfrm>
            <a:off x="8414060" y="6277440"/>
            <a:ext cx="433060" cy="412666"/>
          </a:xfrm>
          <a:prstGeom prst="rect">
            <a:avLst/>
          </a:prstGeom>
          <a:ln w="12700">
            <a:miter lim="400000"/>
          </a:ln>
        </p:spPr>
      </p:pic>
      <p:pic>
        <p:nvPicPr>
          <p:cNvPr id="5943" name="Picture 4" descr="Picture 4"/>
          <p:cNvPicPr>
            <a:picLocks noChangeAspect="1"/>
          </p:cNvPicPr>
          <p:nvPr/>
        </p:nvPicPr>
        <p:blipFill>
          <a:blip r:embed="rId3">
            <a:extLst/>
          </a:blip>
          <a:srcRect l="7620" t="12577" r="8758" b="8916"/>
          <a:stretch>
            <a:fillRect/>
          </a:stretch>
        </p:blipFill>
        <p:spPr>
          <a:xfrm>
            <a:off x="87863" y="6281084"/>
            <a:ext cx="458403" cy="447937"/>
          </a:xfrm>
          <a:prstGeom prst="rect">
            <a:avLst/>
          </a:prstGeom>
          <a:ln w="12700">
            <a:miter lim="400000"/>
          </a:ln>
        </p:spPr>
      </p:pic>
      <p:sp>
        <p:nvSpPr>
          <p:cNvPr id="5944" name="TextBox 6"/>
          <p:cNvSpPr txBox="1"/>
          <p:nvPr/>
        </p:nvSpPr>
        <p:spPr>
          <a:xfrm>
            <a:off x="5300943" y="6301499"/>
            <a:ext cx="3067399" cy="82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a:solidFill>
                  <a:srgbClr val="002876"/>
                </a:solidFill>
                <a:latin typeface="Serif"/>
                <a:ea typeface="Serif"/>
                <a:cs typeface="Serif"/>
                <a:sym typeface="Serif"/>
              </a:defRPr>
            </a:lvl1pPr>
          </a:lstStyle>
          <a:p>
            <a:pPr/>
            <a:r>
              <a:t>Twitter.com/DarrylSpeaks</a:t>
            </a:r>
          </a:p>
        </p:txBody>
      </p:sp>
      <p:sp>
        <p:nvSpPr>
          <p:cNvPr id="5945"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pic>
        <p:nvPicPr>
          <p:cNvPr id="5952"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5953"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Slide">
    <p:spTree>
      <p:nvGrpSpPr>
        <p:cNvPr id="1" name=""/>
        <p:cNvGrpSpPr/>
        <p:nvPr/>
      </p:nvGrpSpPr>
      <p:grpSpPr>
        <a:xfrm>
          <a:off x="0" y="0"/>
          <a:ext cx="0" cy="0"/>
          <a:chOff x="0" y="0"/>
          <a:chExt cx="0" cy="0"/>
        </a:xfrm>
      </p:grpSpPr>
      <p:pic>
        <p:nvPicPr>
          <p:cNvPr id="5960" name="Picture 3" descr="Picture 3"/>
          <p:cNvPicPr>
            <a:picLocks noChangeAspect="1"/>
          </p:cNvPicPr>
          <p:nvPr/>
        </p:nvPicPr>
        <p:blipFill>
          <a:blip r:embed="rId2">
            <a:extLst/>
          </a:blip>
          <a:stretch>
            <a:fillRect/>
          </a:stretch>
        </p:blipFill>
        <p:spPr>
          <a:xfrm>
            <a:off x="124644" y="257429"/>
            <a:ext cx="3345065" cy="907140"/>
          </a:xfrm>
          <a:prstGeom prst="rect">
            <a:avLst/>
          </a:prstGeom>
          <a:ln w="12700">
            <a:miter lim="400000"/>
          </a:ln>
        </p:spPr>
      </p:pic>
      <p:sp>
        <p:nvSpPr>
          <p:cNvPr id="5961"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Vertical Title and Text">
    <p:spTree>
      <p:nvGrpSpPr>
        <p:cNvPr id="1" name=""/>
        <p:cNvGrpSpPr/>
        <p:nvPr/>
      </p:nvGrpSpPr>
      <p:grpSpPr>
        <a:xfrm>
          <a:off x="0" y="0"/>
          <a:ext cx="0" cy="0"/>
          <a:chOff x="0" y="0"/>
          <a:chExt cx="0" cy="0"/>
        </a:xfrm>
      </p:grpSpPr>
      <p:sp>
        <p:nvSpPr>
          <p:cNvPr id="5968" name="Slide Number"/>
          <p:cNvSpPr txBox="1"/>
          <p:nvPr>
            <p:ph type="sldNum" sz="quarter" idx="2"/>
          </p:nvPr>
        </p:nvSpPr>
        <p:spPr>
          <a:xfrm>
            <a:off x="6553200" y="6356350"/>
            <a:ext cx="297803" cy="281829"/>
          </a:xfrm>
          <a:prstGeom prst="rect">
            <a:avLst/>
          </a:prstGeom>
        </p:spPr>
        <p:txBody>
          <a:bodyPr lIns="45664" tIns="45664" rIns="45664" bIns="45664" anchor="t"/>
          <a:lstStyle>
            <a:lvl1pPr algn="l">
              <a:spcBef>
                <a:spcPts val="700"/>
              </a:spcBef>
              <a:defRPr>
                <a:solidFill>
                  <a:srgbClr val="FFFFFF"/>
                </a:solidFill>
                <a:effectLst>
                  <a:outerShdw sx="100000" sy="100000" kx="0" ky="0" algn="b" rotWithShape="0" blurRad="38100" dist="38100" dir="2700000">
                    <a:srgbClr val="C0C0C0"/>
                  </a:outerShdw>
                </a:effectLst>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mparison">
    <p:spTree>
      <p:nvGrpSpPr>
        <p:cNvPr id="1" name=""/>
        <p:cNvGrpSpPr/>
        <p:nvPr/>
      </p:nvGrpSpPr>
      <p:grpSpPr>
        <a:xfrm>
          <a:off x="0" y="0"/>
          <a:ext cx="0" cy="0"/>
          <a:chOff x="0" y="0"/>
          <a:chExt cx="0" cy="0"/>
        </a:xfrm>
      </p:grpSpPr>
      <p:sp>
        <p:nvSpPr>
          <p:cNvPr id="59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59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597" name="Title Text"/>
          <p:cNvSpPr txBox="1"/>
          <p:nvPr>
            <p:ph type="title"/>
          </p:nvPr>
        </p:nvSpPr>
        <p:spPr>
          <a:xfrm>
            <a:off x="630237" y="365125"/>
            <a:ext cx="7886701" cy="1325563"/>
          </a:xfrm>
          <a:prstGeom prst="rect">
            <a:avLst/>
          </a:prstGeom>
        </p:spPr>
        <p:txBody>
          <a:bodyPr lIns="45718" tIns="45718" rIns="45718" bIns="45718"/>
          <a:lstStyle>
            <a:lvl1pPr algn="l" defTabSz="914400">
              <a:lnSpc>
                <a:spcPct val="90000"/>
              </a:lnSpc>
            </a:lvl1pPr>
          </a:lstStyle>
          <a:p>
            <a:pPr/>
            <a:r>
              <a:t>Title Text</a:t>
            </a:r>
          </a:p>
        </p:txBody>
      </p:sp>
      <p:sp>
        <p:nvSpPr>
          <p:cNvPr id="598" name="Body Level One…"/>
          <p:cNvSpPr txBox="1"/>
          <p:nvPr>
            <p:ph type="body" sz="quarter" idx="1"/>
          </p:nvPr>
        </p:nvSpPr>
        <p:spPr>
          <a:xfrm>
            <a:off x="630237" y="1681163"/>
            <a:ext cx="3868740" cy="823914"/>
          </a:xfrm>
          <a:prstGeom prst="rect">
            <a:avLst/>
          </a:prstGeom>
        </p:spPr>
        <p:txBody>
          <a:bodyPr lIns="45718" tIns="45718" rIns="45718" bIns="45718" anchor="b"/>
          <a:lstStyle>
            <a:lvl1pPr marL="0" indent="0" defTabSz="914400">
              <a:lnSpc>
                <a:spcPct val="90000"/>
              </a:lnSpc>
              <a:spcBef>
                <a:spcPts val="1000"/>
              </a:spcBef>
              <a:buSzTx/>
              <a:buFontTx/>
              <a:buNone/>
              <a:defRPr b="1" sz="2400"/>
            </a:lvl1pPr>
            <a:lvl2pPr marL="0" indent="0" defTabSz="914400">
              <a:lnSpc>
                <a:spcPct val="90000"/>
              </a:lnSpc>
              <a:spcBef>
                <a:spcPts val="1000"/>
              </a:spcBef>
              <a:buSzTx/>
              <a:buFontTx/>
              <a:buNone/>
              <a:defRPr b="1" sz="2400"/>
            </a:lvl2pPr>
            <a:lvl3pPr marL="0" indent="0" defTabSz="914400">
              <a:lnSpc>
                <a:spcPct val="90000"/>
              </a:lnSpc>
              <a:spcBef>
                <a:spcPts val="1000"/>
              </a:spcBef>
              <a:buSzTx/>
              <a:buFontTx/>
              <a:buNone/>
              <a:defRPr b="1" sz="2400"/>
            </a:lvl3pPr>
            <a:lvl4pPr marL="0" indent="0" defTabSz="914400">
              <a:lnSpc>
                <a:spcPct val="90000"/>
              </a:lnSpc>
              <a:spcBef>
                <a:spcPts val="1000"/>
              </a:spcBef>
              <a:buSzTx/>
              <a:buFontTx/>
              <a:buNone/>
              <a:defRPr b="1" sz="2400"/>
            </a:lvl4pPr>
            <a:lvl5pPr marL="0" indent="0" defTabSz="914400">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99" name="Text Placeholder 4"/>
          <p:cNvSpPr/>
          <p:nvPr>
            <p:ph type="body" sz="quarter" idx="21"/>
          </p:nvPr>
        </p:nvSpPr>
        <p:spPr>
          <a:xfrm>
            <a:off x="4629150" y="1681163"/>
            <a:ext cx="3887788" cy="823914"/>
          </a:xfrm>
          <a:prstGeom prst="rect">
            <a:avLst/>
          </a:prstGeom>
        </p:spPr>
        <p:txBody>
          <a:bodyPr lIns="45718" tIns="45718" rIns="45718" bIns="45718" anchor="b"/>
          <a:lstStyle/>
          <a:p>
            <a:pPr marL="548551" indent="-411416"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pPr>
          </a:p>
        </p:txBody>
      </p:sp>
      <p:sp>
        <p:nvSpPr>
          <p:cNvPr id="600"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5975" name="Title Text"/>
          <p:cNvSpPr txBox="1"/>
          <p:nvPr>
            <p:ph type="title"/>
          </p:nvPr>
        </p:nvSpPr>
        <p:spPr>
          <a:xfrm>
            <a:off x="892967" y="1151929"/>
            <a:ext cx="7358066" cy="2321720"/>
          </a:xfrm>
          <a:prstGeom prst="rect">
            <a:avLst/>
          </a:prstGeom>
        </p:spPr>
        <p:txBody>
          <a:bodyPr lIns="35570" tIns="35570" rIns="35570" bIns="35570" anchor="b"/>
          <a:lstStyle>
            <a:lvl1pPr defTabSz="409189">
              <a:defRPr sz="5600">
                <a:latin typeface="Helvetica Light"/>
                <a:ea typeface="Helvetica Light"/>
                <a:cs typeface="Helvetica Light"/>
                <a:sym typeface="Helvetica Light"/>
              </a:defRPr>
            </a:lvl1pPr>
          </a:lstStyle>
          <a:p>
            <a:pPr/>
            <a:r>
              <a:t>Title Text</a:t>
            </a:r>
          </a:p>
        </p:txBody>
      </p:sp>
      <p:sp>
        <p:nvSpPr>
          <p:cNvPr id="5976" name="Body Level One…"/>
          <p:cNvSpPr txBox="1"/>
          <p:nvPr>
            <p:ph type="body" sz="quarter" idx="1"/>
          </p:nvPr>
        </p:nvSpPr>
        <p:spPr>
          <a:xfrm>
            <a:off x="892967" y="3536236"/>
            <a:ext cx="7358066" cy="794744"/>
          </a:xfrm>
          <a:prstGeom prst="rect">
            <a:avLst/>
          </a:prstGeom>
        </p:spPr>
        <p:txBody>
          <a:bodyPr lIns="35570" tIns="35570" rIns="35570" bIns="35570"/>
          <a:lstStyle>
            <a:lvl1pPr marL="0" indent="0" algn="ctr" defTabSz="409189">
              <a:spcBef>
                <a:spcPts val="0"/>
              </a:spcBef>
              <a:buSzTx/>
              <a:buFontTx/>
              <a:buNone/>
              <a:defRPr sz="2200">
                <a:latin typeface="Helvetica Light"/>
                <a:ea typeface="Helvetica Light"/>
                <a:cs typeface="Helvetica Light"/>
                <a:sym typeface="Helvetica Light"/>
              </a:defRPr>
            </a:lvl1pPr>
            <a:lvl2pPr marL="0" indent="0" algn="ctr" defTabSz="409189">
              <a:spcBef>
                <a:spcPts val="0"/>
              </a:spcBef>
              <a:buSzTx/>
              <a:buFontTx/>
              <a:buNone/>
              <a:defRPr sz="2200">
                <a:latin typeface="Helvetica Light"/>
                <a:ea typeface="Helvetica Light"/>
                <a:cs typeface="Helvetica Light"/>
                <a:sym typeface="Helvetica Light"/>
              </a:defRPr>
            </a:lvl2pPr>
            <a:lvl3pPr marL="0" indent="0" algn="ctr" defTabSz="409189">
              <a:spcBef>
                <a:spcPts val="0"/>
              </a:spcBef>
              <a:buSzTx/>
              <a:buFontTx/>
              <a:buNone/>
              <a:defRPr sz="2200">
                <a:latin typeface="Helvetica Light"/>
                <a:ea typeface="Helvetica Light"/>
                <a:cs typeface="Helvetica Light"/>
                <a:sym typeface="Helvetica Light"/>
              </a:defRPr>
            </a:lvl3pPr>
            <a:lvl4pPr marL="0" indent="0" algn="ctr" defTabSz="409189">
              <a:spcBef>
                <a:spcPts val="0"/>
              </a:spcBef>
              <a:buSzTx/>
              <a:buFontTx/>
              <a:buNone/>
              <a:defRPr sz="2200">
                <a:latin typeface="Helvetica Light"/>
                <a:ea typeface="Helvetica Light"/>
                <a:cs typeface="Helvetica Light"/>
                <a:sym typeface="Helvetica Light"/>
              </a:defRPr>
            </a:lvl4pPr>
            <a:lvl5pPr marL="0" indent="0" algn="ctr" defTabSz="409189">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5977"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5984" name="Shape 20"/>
          <p:cNvSpPr/>
          <p:nvPr>
            <p:ph type="pic" idx="21"/>
          </p:nvPr>
        </p:nvSpPr>
        <p:spPr>
          <a:xfrm>
            <a:off x="1129607" y="446567"/>
            <a:ext cx="6875862" cy="4161237"/>
          </a:xfrm>
          <a:prstGeom prst="rect">
            <a:avLst/>
          </a:prstGeom>
        </p:spPr>
        <p:txBody>
          <a:bodyPr lIns="91439" tIns="45719" rIns="91439" bIns="45719">
            <a:noAutofit/>
          </a:bodyPr>
          <a:lstStyle/>
          <a:p>
            <a:pPr/>
          </a:p>
        </p:txBody>
      </p:sp>
      <p:sp>
        <p:nvSpPr>
          <p:cNvPr id="5985" name="Title Text"/>
          <p:cNvSpPr txBox="1"/>
          <p:nvPr>
            <p:ph type="title"/>
          </p:nvPr>
        </p:nvSpPr>
        <p:spPr>
          <a:xfrm>
            <a:off x="892967" y="4723805"/>
            <a:ext cx="7358066" cy="1000127"/>
          </a:xfrm>
          <a:prstGeom prst="rect">
            <a:avLst/>
          </a:prstGeom>
        </p:spPr>
        <p:txBody>
          <a:bodyPr lIns="35570" tIns="35570" rIns="35570" bIns="35570" anchor="b"/>
          <a:lstStyle>
            <a:lvl1pPr defTabSz="409189">
              <a:defRPr sz="5600">
                <a:latin typeface="Helvetica Light"/>
                <a:ea typeface="Helvetica Light"/>
                <a:cs typeface="Helvetica Light"/>
                <a:sym typeface="Helvetica Light"/>
              </a:defRPr>
            </a:lvl1pPr>
          </a:lstStyle>
          <a:p>
            <a:pPr/>
            <a:r>
              <a:t>Title Text</a:t>
            </a:r>
          </a:p>
        </p:txBody>
      </p:sp>
      <p:sp>
        <p:nvSpPr>
          <p:cNvPr id="5986" name="Body Level One…"/>
          <p:cNvSpPr txBox="1"/>
          <p:nvPr>
            <p:ph type="body" sz="quarter" idx="1"/>
          </p:nvPr>
        </p:nvSpPr>
        <p:spPr>
          <a:xfrm>
            <a:off x="892967" y="5759732"/>
            <a:ext cx="7358066" cy="794744"/>
          </a:xfrm>
          <a:prstGeom prst="rect">
            <a:avLst/>
          </a:prstGeom>
        </p:spPr>
        <p:txBody>
          <a:bodyPr lIns="35570" tIns="35570" rIns="35570" bIns="35570"/>
          <a:lstStyle>
            <a:lvl1pPr marL="0" indent="0" algn="ctr" defTabSz="409189">
              <a:spcBef>
                <a:spcPts val="0"/>
              </a:spcBef>
              <a:buSzTx/>
              <a:buFontTx/>
              <a:buNone/>
              <a:defRPr sz="2200">
                <a:latin typeface="Helvetica Light"/>
                <a:ea typeface="Helvetica Light"/>
                <a:cs typeface="Helvetica Light"/>
                <a:sym typeface="Helvetica Light"/>
              </a:defRPr>
            </a:lvl1pPr>
            <a:lvl2pPr marL="0" indent="0" algn="ctr" defTabSz="409189">
              <a:spcBef>
                <a:spcPts val="0"/>
              </a:spcBef>
              <a:buSzTx/>
              <a:buFontTx/>
              <a:buNone/>
              <a:defRPr sz="2200">
                <a:latin typeface="Helvetica Light"/>
                <a:ea typeface="Helvetica Light"/>
                <a:cs typeface="Helvetica Light"/>
                <a:sym typeface="Helvetica Light"/>
              </a:defRPr>
            </a:lvl2pPr>
            <a:lvl3pPr marL="0" indent="0" algn="ctr" defTabSz="409189">
              <a:spcBef>
                <a:spcPts val="0"/>
              </a:spcBef>
              <a:buSzTx/>
              <a:buFontTx/>
              <a:buNone/>
              <a:defRPr sz="2200">
                <a:latin typeface="Helvetica Light"/>
                <a:ea typeface="Helvetica Light"/>
                <a:cs typeface="Helvetica Light"/>
                <a:sym typeface="Helvetica Light"/>
              </a:defRPr>
            </a:lvl3pPr>
            <a:lvl4pPr marL="0" indent="0" algn="ctr" defTabSz="409189">
              <a:spcBef>
                <a:spcPts val="0"/>
              </a:spcBef>
              <a:buSzTx/>
              <a:buFontTx/>
              <a:buNone/>
              <a:defRPr sz="2200">
                <a:latin typeface="Helvetica Light"/>
                <a:ea typeface="Helvetica Light"/>
                <a:cs typeface="Helvetica Light"/>
                <a:sym typeface="Helvetica Light"/>
              </a:defRPr>
            </a:lvl4pPr>
            <a:lvl5pPr marL="0" indent="0" algn="ctr" defTabSz="409189">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5987" name="Slide Number"/>
          <p:cNvSpPr txBox="1"/>
          <p:nvPr>
            <p:ph type="sldNum" sz="quarter" idx="2"/>
          </p:nvPr>
        </p:nvSpPr>
        <p:spPr>
          <a:xfrm>
            <a:off x="4410066" y="6500819"/>
            <a:ext cx="253357" cy="243956"/>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5994" name="Title Text"/>
          <p:cNvSpPr txBox="1"/>
          <p:nvPr>
            <p:ph type="title"/>
          </p:nvPr>
        </p:nvSpPr>
        <p:spPr>
          <a:xfrm>
            <a:off x="892967" y="2268141"/>
            <a:ext cx="7358066" cy="2321720"/>
          </a:xfrm>
          <a:prstGeom prst="rect">
            <a:avLst/>
          </a:prstGeom>
        </p:spPr>
        <p:txBody>
          <a:bodyPr lIns="35570" tIns="35570" rIns="35570" bIns="35570"/>
          <a:lstStyle>
            <a:lvl1pPr defTabSz="409189">
              <a:defRPr sz="5600">
                <a:latin typeface="Helvetica Light"/>
                <a:ea typeface="Helvetica Light"/>
                <a:cs typeface="Helvetica Light"/>
                <a:sym typeface="Helvetica Light"/>
              </a:defRPr>
            </a:lvl1pPr>
          </a:lstStyle>
          <a:p>
            <a:pPr/>
            <a:r>
              <a:t>Title Text</a:t>
            </a:r>
          </a:p>
        </p:txBody>
      </p:sp>
      <p:sp>
        <p:nvSpPr>
          <p:cNvPr id="5995"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6002" name="Shape 38"/>
          <p:cNvSpPr/>
          <p:nvPr>
            <p:ph type="pic" sz="half" idx="21"/>
          </p:nvPr>
        </p:nvSpPr>
        <p:spPr>
          <a:xfrm>
            <a:off x="4723829" y="446483"/>
            <a:ext cx="3750472" cy="5786439"/>
          </a:xfrm>
          <a:prstGeom prst="rect">
            <a:avLst/>
          </a:prstGeom>
        </p:spPr>
        <p:txBody>
          <a:bodyPr lIns="91439" tIns="45719" rIns="91439" bIns="45719">
            <a:noAutofit/>
          </a:bodyPr>
          <a:lstStyle/>
          <a:p>
            <a:pPr/>
          </a:p>
        </p:txBody>
      </p:sp>
      <p:sp>
        <p:nvSpPr>
          <p:cNvPr id="6003" name="Title Text"/>
          <p:cNvSpPr txBox="1"/>
          <p:nvPr>
            <p:ph type="title"/>
          </p:nvPr>
        </p:nvSpPr>
        <p:spPr>
          <a:xfrm>
            <a:off x="669751" y="446488"/>
            <a:ext cx="3750473" cy="2803925"/>
          </a:xfrm>
          <a:prstGeom prst="rect">
            <a:avLst/>
          </a:prstGeom>
        </p:spPr>
        <p:txBody>
          <a:bodyPr lIns="35570" tIns="35570" rIns="35570" bIns="35570" anchor="b"/>
          <a:lstStyle>
            <a:lvl1pPr defTabSz="409189">
              <a:defRPr sz="4200">
                <a:latin typeface="Helvetica Light"/>
                <a:ea typeface="Helvetica Light"/>
                <a:cs typeface="Helvetica Light"/>
                <a:sym typeface="Helvetica Light"/>
              </a:defRPr>
            </a:lvl1pPr>
          </a:lstStyle>
          <a:p>
            <a:pPr/>
            <a:r>
              <a:t>Title Text</a:t>
            </a:r>
          </a:p>
        </p:txBody>
      </p:sp>
      <p:sp>
        <p:nvSpPr>
          <p:cNvPr id="6004" name="Body Level One…"/>
          <p:cNvSpPr txBox="1"/>
          <p:nvPr>
            <p:ph type="body" sz="quarter" idx="1"/>
          </p:nvPr>
        </p:nvSpPr>
        <p:spPr>
          <a:xfrm>
            <a:off x="669751" y="3348632"/>
            <a:ext cx="3750473" cy="2884291"/>
          </a:xfrm>
          <a:prstGeom prst="rect">
            <a:avLst/>
          </a:prstGeom>
        </p:spPr>
        <p:txBody>
          <a:bodyPr lIns="35570" tIns="35570" rIns="35570" bIns="35570"/>
          <a:lstStyle>
            <a:lvl1pPr marL="0" indent="0" algn="ctr" defTabSz="409189">
              <a:spcBef>
                <a:spcPts val="0"/>
              </a:spcBef>
              <a:buSzTx/>
              <a:buFontTx/>
              <a:buNone/>
              <a:defRPr sz="2200">
                <a:latin typeface="Helvetica Light"/>
                <a:ea typeface="Helvetica Light"/>
                <a:cs typeface="Helvetica Light"/>
                <a:sym typeface="Helvetica Light"/>
              </a:defRPr>
            </a:lvl1pPr>
            <a:lvl2pPr marL="0" indent="0" algn="ctr" defTabSz="409189">
              <a:spcBef>
                <a:spcPts val="0"/>
              </a:spcBef>
              <a:buSzTx/>
              <a:buFontTx/>
              <a:buNone/>
              <a:defRPr sz="2200">
                <a:latin typeface="Helvetica Light"/>
                <a:ea typeface="Helvetica Light"/>
                <a:cs typeface="Helvetica Light"/>
                <a:sym typeface="Helvetica Light"/>
              </a:defRPr>
            </a:lvl2pPr>
            <a:lvl3pPr marL="0" indent="0" algn="ctr" defTabSz="409189">
              <a:spcBef>
                <a:spcPts val="0"/>
              </a:spcBef>
              <a:buSzTx/>
              <a:buFontTx/>
              <a:buNone/>
              <a:defRPr sz="2200">
                <a:latin typeface="Helvetica Light"/>
                <a:ea typeface="Helvetica Light"/>
                <a:cs typeface="Helvetica Light"/>
                <a:sym typeface="Helvetica Light"/>
              </a:defRPr>
            </a:lvl3pPr>
            <a:lvl4pPr marL="0" indent="0" algn="ctr" defTabSz="409189">
              <a:spcBef>
                <a:spcPts val="0"/>
              </a:spcBef>
              <a:buSzTx/>
              <a:buFontTx/>
              <a:buNone/>
              <a:defRPr sz="2200">
                <a:latin typeface="Helvetica Light"/>
                <a:ea typeface="Helvetica Light"/>
                <a:cs typeface="Helvetica Light"/>
                <a:sym typeface="Helvetica Light"/>
              </a:defRPr>
            </a:lvl4pPr>
            <a:lvl5pPr marL="0" indent="0" algn="ctr" defTabSz="409189">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005"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12" name="Title Text"/>
          <p:cNvSpPr txBox="1"/>
          <p:nvPr>
            <p:ph type="title"/>
          </p:nvPr>
        </p:nvSpPr>
        <p:spPr>
          <a:xfrm>
            <a:off x="669726" y="312551"/>
            <a:ext cx="7804549" cy="1518047"/>
          </a:xfrm>
          <a:prstGeom prst="rect">
            <a:avLst/>
          </a:prstGeom>
        </p:spPr>
        <p:txBody>
          <a:bodyPr lIns="35570" tIns="35570" rIns="35570" bIns="35570"/>
          <a:lstStyle>
            <a:lvl1pPr defTabSz="409189">
              <a:defRPr sz="5600">
                <a:latin typeface="Helvetica Light"/>
                <a:ea typeface="Helvetica Light"/>
                <a:cs typeface="Helvetica Light"/>
                <a:sym typeface="Helvetica Light"/>
              </a:defRPr>
            </a:lvl1pPr>
          </a:lstStyle>
          <a:p>
            <a:pPr/>
            <a:r>
              <a:t>Title Text</a:t>
            </a:r>
          </a:p>
        </p:txBody>
      </p:sp>
      <p:sp>
        <p:nvSpPr>
          <p:cNvPr id="6013"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20" name="Title Text"/>
          <p:cNvSpPr txBox="1"/>
          <p:nvPr>
            <p:ph type="title"/>
          </p:nvPr>
        </p:nvSpPr>
        <p:spPr>
          <a:xfrm>
            <a:off x="669726" y="312551"/>
            <a:ext cx="7804549" cy="1518047"/>
          </a:xfrm>
          <a:prstGeom prst="rect">
            <a:avLst/>
          </a:prstGeom>
        </p:spPr>
        <p:txBody>
          <a:bodyPr lIns="35570" tIns="35570" rIns="35570" bIns="35570"/>
          <a:lstStyle>
            <a:lvl1pPr defTabSz="409189">
              <a:defRPr sz="5600">
                <a:latin typeface="Helvetica Light"/>
                <a:ea typeface="Helvetica Light"/>
                <a:cs typeface="Helvetica Light"/>
                <a:sym typeface="Helvetica Light"/>
              </a:defRPr>
            </a:lvl1pPr>
          </a:lstStyle>
          <a:p>
            <a:pPr/>
            <a:r>
              <a:t>Title Text</a:t>
            </a:r>
          </a:p>
        </p:txBody>
      </p:sp>
      <p:sp>
        <p:nvSpPr>
          <p:cNvPr id="6021" name="Body Level One…"/>
          <p:cNvSpPr txBox="1"/>
          <p:nvPr>
            <p:ph type="body" idx="1"/>
          </p:nvPr>
        </p:nvSpPr>
        <p:spPr>
          <a:xfrm>
            <a:off x="669726" y="1830591"/>
            <a:ext cx="7804549" cy="4420198"/>
          </a:xfrm>
          <a:prstGeom prst="rect">
            <a:avLst/>
          </a:prstGeom>
        </p:spPr>
        <p:txBody>
          <a:bodyPr lIns="35570" tIns="35570" rIns="35570" bIns="35570" anchor="ctr"/>
          <a:lstStyle>
            <a:lvl1pPr marL="295207" indent="-295207" defTabSz="409189">
              <a:spcBef>
                <a:spcPts val="2900"/>
              </a:spcBef>
              <a:buSzPct val="75000"/>
              <a:buFontTx/>
              <a:defRPr sz="2400">
                <a:latin typeface="Helvetica Light"/>
                <a:ea typeface="Helvetica Light"/>
                <a:cs typeface="Helvetica Light"/>
                <a:sym typeface="Helvetica Light"/>
              </a:defRPr>
            </a:lvl1pPr>
            <a:lvl2pPr marL="737986" indent="-295207" defTabSz="409189">
              <a:spcBef>
                <a:spcPts val="2900"/>
              </a:spcBef>
              <a:buSzPct val="75000"/>
              <a:buFontTx/>
              <a:buChar char="•"/>
              <a:defRPr sz="2400">
                <a:latin typeface="Helvetica Light"/>
                <a:ea typeface="Helvetica Light"/>
                <a:cs typeface="Helvetica Light"/>
                <a:sym typeface="Helvetica Light"/>
              </a:defRPr>
            </a:lvl2pPr>
            <a:lvl3pPr marL="1180790" indent="-295208" defTabSz="409189">
              <a:spcBef>
                <a:spcPts val="2900"/>
              </a:spcBef>
              <a:buSzPct val="75000"/>
              <a:buFontTx/>
              <a:defRPr sz="2400">
                <a:latin typeface="Helvetica Light"/>
                <a:ea typeface="Helvetica Light"/>
                <a:cs typeface="Helvetica Light"/>
                <a:sym typeface="Helvetica Light"/>
              </a:defRPr>
            </a:lvl3pPr>
            <a:lvl4pPr marL="1623603" indent="-295207" defTabSz="409189">
              <a:spcBef>
                <a:spcPts val="2900"/>
              </a:spcBef>
              <a:buSzPct val="75000"/>
              <a:buFontTx/>
              <a:buChar char="•"/>
              <a:defRPr sz="2400">
                <a:latin typeface="Helvetica Light"/>
                <a:ea typeface="Helvetica Light"/>
                <a:cs typeface="Helvetica Light"/>
                <a:sym typeface="Helvetica Light"/>
              </a:defRPr>
            </a:lvl4pPr>
            <a:lvl5pPr marL="2066382" indent="-295207" defTabSz="409189">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022"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29" name="Shape 65"/>
          <p:cNvSpPr/>
          <p:nvPr>
            <p:ph type="pic" sz="half" idx="21"/>
          </p:nvPr>
        </p:nvSpPr>
        <p:spPr>
          <a:xfrm>
            <a:off x="4723829" y="1830591"/>
            <a:ext cx="3750472" cy="4420198"/>
          </a:xfrm>
          <a:prstGeom prst="rect">
            <a:avLst/>
          </a:prstGeom>
        </p:spPr>
        <p:txBody>
          <a:bodyPr lIns="91439" tIns="45719" rIns="91439" bIns="45719">
            <a:noAutofit/>
          </a:bodyPr>
          <a:lstStyle/>
          <a:p>
            <a:pPr/>
          </a:p>
        </p:txBody>
      </p:sp>
      <p:sp>
        <p:nvSpPr>
          <p:cNvPr id="6030" name="Title Text"/>
          <p:cNvSpPr txBox="1"/>
          <p:nvPr>
            <p:ph type="title"/>
          </p:nvPr>
        </p:nvSpPr>
        <p:spPr>
          <a:xfrm>
            <a:off x="669726" y="312551"/>
            <a:ext cx="7804549" cy="1518047"/>
          </a:xfrm>
          <a:prstGeom prst="rect">
            <a:avLst/>
          </a:prstGeom>
        </p:spPr>
        <p:txBody>
          <a:bodyPr lIns="35570" tIns="35570" rIns="35570" bIns="35570"/>
          <a:lstStyle>
            <a:lvl1pPr defTabSz="409189">
              <a:defRPr sz="5600">
                <a:latin typeface="Helvetica Light"/>
                <a:ea typeface="Helvetica Light"/>
                <a:cs typeface="Helvetica Light"/>
                <a:sym typeface="Helvetica Light"/>
              </a:defRPr>
            </a:lvl1pPr>
          </a:lstStyle>
          <a:p>
            <a:pPr/>
            <a:r>
              <a:t>Title Text</a:t>
            </a:r>
          </a:p>
        </p:txBody>
      </p:sp>
      <p:sp>
        <p:nvSpPr>
          <p:cNvPr id="6031" name="Body Level One…"/>
          <p:cNvSpPr txBox="1"/>
          <p:nvPr>
            <p:ph type="body" sz="half" idx="1"/>
          </p:nvPr>
        </p:nvSpPr>
        <p:spPr>
          <a:xfrm>
            <a:off x="669751" y="1830591"/>
            <a:ext cx="3750473" cy="4420198"/>
          </a:xfrm>
          <a:prstGeom prst="rect">
            <a:avLst/>
          </a:prstGeom>
        </p:spPr>
        <p:txBody>
          <a:bodyPr lIns="35570" tIns="35570" rIns="35570" bIns="35570" anchor="ctr"/>
          <a:lstStyle>
            <a:lvl1pPr marL="219591" indent="-219591" defTabSz="409189">
              <a:spcBef>
                <a:spcPts val="2200"/>
              </a:spcBef>
              <a:buSzPct val="75000"/>
              <a:buFontTx/>
              <a:defRPr sz="1800">
                <a:latin typeface="Helvetica Light"/>
                <a:ea typeface="Helvetica Light"/>
                <a:cs typeface="Helvetica Light"/>
                <a:sym typeface="Helvetica Light"/>
              </a:defRPr>
            </a:lvl1pPr>
            <a:lvl2pPr marL="561164" indent="-219591" defTabSz="409189">
              <a:spcBef>
                <a:spcPts val="2200"/>
              </a:spcBef>
              <a:buSzPct val="75000"/>
              <a:buFontTx/>
              <a:buChar char="•"/>
              <a:defRPr sz="1800">
                <a:latin typeface="Helvetica Light"/>
                <a:ea typeface="Helvetica Light"/>
                <a:cs typeface="Helvetica Light"/>
                <a:sym typeface="Helvetica Light"/>
              </a:defRPr>
            </a:lvl2pPr>
            <a:lvl3pPr marL="902764" indent="-219591" defTabSz="409189">
              <a:spcBef>
                <a:spcPts val="2200"/>
              </a:spcBef>
              <a:buSzPct val="75000"/>
              <a:buFontTx/>
              <a:defRPr sz="1800">
                <a:latin typeface="Helvetica Light"/>
                <a:ea typeface="Helvetica Light"/>
                <a:cs typeface="Helvetica Light"/>
                <a:sym typeface="Helvetica Light"/>
              </a:defRPr>
            </a:lvl3pPr>
            <a:lvl4pPr marL="1244337" indent="-219591" defTabSz="409189">
              <a:spcBef>
                <a:spcPts val="2200"/>
              </a:spcBef>
              <a:buSzPct val="75000"/>
              <a:buFontTx/>
              <a:buChar char="•"/>
              <a:defRPr sz="1800">
                <a:latin typeface="Helvetica Light"/>
                <a:ea typeface="Helvetica Light"/>
                <a:cs typeface="Helvetica Light"/>
                <a:sym typeface="Helvetica Light"/>
              </a:defRPr>
            </a:lvl4pPr>
            <a:lvl5pPr marL="1585937" indent="-219590" defTabSz="409189">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032"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039" name="Body Level One…"/>
          <p:cNvSpPr txBox="1"/>
          <p:nvPr>
            <p:ph type="body" idx="1"/>
          </p:nvPr>
        </p:nvSpPr>
        <p:spPr>
          <a:xfrm>
            <a:off x="669726" y="892967"/>
            <a:ext cx="7804549" cy="5072066"/>
          </a:xfrm>
          <a:prstGeom prst="rect">
            <a:avLst/>
          </a:prstGeom>
        </p:spPr>
        <p:txBody>
          <a:bodyPr lIns="35570" tIns="35570" rIns="35570" bIns="35570" anchor="ctr"/>
          <a:lstStyle>
            <a:lvl1pPr marL="295207" indent="-295207" defTabSz="409189">
              <a:spcBef>
                <a:spcPts val="2900"/>
              </a:spcBef>
              <a:buSzPct val="75000"/>
              <a:buFontTx/>
              <a:defRPr sz="2400">
                <a:latin typeface="Helvetica Light"/>
                <a:ea typeface="Helvetica Light"/>
                <a:cs typeface="Helvetica Light"/>
                <a:sym typeface="Helvetica Light"/>
              </a:defRPr>
            </a:lvl1pPr>
            <a:lvl2pPr marL="737986" indent="-295207" defTabSz="409189">
              <a:spcBef>
                <a:spcPts val="2900"/>
              </a:spcBef>
              <a:buSzPct val="75000"/>
              <a:buFontTx/>
              <a:buChar char="•"/>
              <a:defRPr sz="2400">
                <a:latin typeface="Helvetica Light"/>
                <a:ea typeface="Helvetica Light"/>
                <a:cs typeface="Helvetica Light"/>
                <a:sym typeface="Helvetica Light"/>
              </a:defRPr>
            </a:lvl2pPr>
            <a:lvl3pPr marL="1180790" indent="-295208" defTabSz="409189">
              <a:spcBef>
                <a:spcPts val="2900"/>
              </a:spcBef>
              <a:buSzPct val="75000"/>
              <a:buFontTx/>
              <a:defRPr sz="2400">
                <a:latin typeface="Helvetica Light"/>
                <a:ea typeface="Helvetica Light"/>
                <a:cs typeface="Helvetica Light"/>
                <a:sym typeface="Helvetica Light"/>
              </a:defRPr>
            </a:lvl3pPr>
            <a:lvl4pPr marL="1623603" indent="-295207" defTabSz="409189">
              <a:spcBef>
                <a:spcPts val="2900"/>
              </a:spcBef>
              <a:buSzPct val="75000"/>
              <a:buFontTx/>
              <a:buChar char="•"/>
              <a:defRPr sz="2400">
                <a:latin typeface="Helvetica Light"/>
                <a:ea typeface="Helvetica Light"/>
                <a:cs typeface="Helvetica Light"/>
                <a:sym typeface="Helvetica Light"/>
              </a:defRPr>
            </a:lvl4pPr>
            <a:lvl5pPr marL="2066382" indent="-295207" defTabSz="409189">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040"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6047" name="Shape 83"/>
          <p:cNvSpPr/>
          <p:nvPr>
            <p:ph type="pic" sz="quarter" idx="21"/>
          </p:nvPr>
        </p:nvSpPr>
        <p:spPr>
          <a:xfrm>
            <a:off x="4723829" y="3580805"/>
            <a:ext cx="3750472" cy="2652119"/>
          </a:xfrm>
          <a:prstGeom prst="rect">
            <a:avLst/>
          </a:prstGeom>
        </p:spPr>
        <p:txBody>
          <a:bodyPr lIns="91439" tIns="45719" rIns="91439" bIns="45719">
            <a:noAutofit/>
          </a:bodyPr>
          <a:lstStyle/>
          <a:p>
            <a:pPr/>
          </a:p>
        </p:txBody>
      </p:sp>
      <p:sp>
        <p:nvSpPr>
          <p:cNvPr id="6048" name="Shape 84"/>
          <p:cNvSpPr/>
          <p:nvPr>
            <p:ph type="pic" sz="quarter" idx="22"/>
          </p:nvPr>
        </p:nvSpPr>
        <p:spPr>
          <a:xfrm>
            <a:off x="4728202" y="625078"/>
            <a:ext cx="3750472" cy="2652119"/>
          </a:xfrm>
          <a:prstGeom prst="rect">
            <a:avLst/>
          </a:prstGeom>
        </p:spPr>
        <p:txBody>
          <a:bodyPr lIns="91439" tIns="45719" rIns="91439" bIns="45719">
            <a:noAutofit/>
          </a:bodyPr>
          <a:lstStyle/>
          <a:p>
            <a:pPr/>
          </a:p>
        </p:txBody>
      </p:sp>
      <p:sp>
        <p:nvSpPr>
          <p:cNvPr id="6049" name="Shape 85"/>
          <p:cNvSpPr/>
          <p:nvPr>
            <p:ph type="pic" sz="half" idx="23"/>
          </p:nvPr>
        </p:nvSpPr>
        <p:spPr>
          <a:xfrm>
            <a:off x="669751" y="625078"/>
            <a:ext cx="3750473" cy="5607846"/>
          </a:xfrm>
          <a:prstGeom prst="rect">
            <a:avLst/>
          </a:prstGeom>
        </p:spPr>
        <p:txBody>
          <a:bodyPr lIns="91439" tIns="45719" rIns="91439" bIns="45719">
            <a:noAutofit/>
          </a:bodyPr>
          <a:lstStyle/>
          <a:p>
            <a:pPr/>
          </a:p>
        </p:txBody>
      </p:sp>
      <p:sp>
        <p:nvSpPr>
          <p:cNvPr id="6050"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6057" name="Body Level One…"/>
          <p:cNvSpPr txBox="1"/>
          <p:nvPr>
            <p:ph type="body" sz="quarter" idx="1"/>
          </p:nvPr>
        </p:nvSpPr>
        <p:spPr>
          <a:xfrm>
            <a:off x="892967" y="4473857"/>
            <a:ext cx="7358066" cy="318152"/>
          </a:xfrm>
          <a:prstGeom prst="rect">
            <a:avLst/>
          </a:prstGeom>
        </p:spPr>
        <p:txBody>
          <a:bodyPr lIns="35570" tIns="35570" rIns="35570" bIns="35570"/>
          <a:lstStyle>
            <a:lvl1pPr marL="0" indent="0" algn="ctr" defTabSz="409189">
              <a:spcBef>
                <a:spcPts val="0"/>
              </a:spcBef>
              <a:buSzTx/>
              <a:buFontTx/>
              <a:buNone/>
              <a:defRPr sz="1600">
                <a:latin typeface="Helvetica Light"/>
                <a:ea typeface="Helvetica Light"/>
                <a:cs typeface="Helvetica Light"/>
                <a:sym typeface="Helvetica Light"/>
              </a:defRPr>
            </a:lvl1pPr>
            <a:lvl2pPr marL="639583" indent="-196805" algn="ctr" defTabSz="409189">
              <a:spcBef>
                <a:spcPts val="0"/>
              </a:spcBef>
              <a:buSzPct val="75000"/>
              <a:buFontTx/>
              <a:buChar char="•"/>
              <a:defRPr sz="1600">
                <a:latin typeface="Helvetica Light"/>
                <a:ea typeface="Helvetica Light"/>
                <a:cs typeface="Helvetica Light"/>
                <a:sym typeface="Helvetica Light"/>
              </a:defRPr>
            </a:lvl2pPr>
            <a:lvl3pPr marL="1082387" indent="-196805" algn="ctr" defTabSz="409189">
              <a:spcBef>
                <a:spcPts val="0"/>
              </a:spcBef>
              <a:buSzPct val="75000"/>
              <a:buFontTx/>
              <a:defRPr sz="1600">
                <a:latin typeface="Helvetica Light"/>
                <a:ea typeface="Helvetica Light"/>
                <a:cs typeface="Helvetica Light"/>
                <a:sym typeface="Helvetica Light"/>
              </a:defRPr>
            </a:lvl3pPr>
            <a:lvl4pPr marL="1525200" indent="-196805" algn="ctr" defTabSz="409189">
              <a:spcBef>
                <a:spcPts val="0"/>
              </a:spcBef>
              <a:buSzPct val="75000"/>
              <a:buFontTx/>
              <a:buChar char="•"/>
              <a:defRPr sz="1600">
                <a:latin typeface="Helvetica Light"/>
                <a:ea typeface="Helvetica Light"/>
                <a:cs typeface="Helvetica Light"/>
                <a:sym typeface="Helvetica Light"/>
              </a:defRPr>
            </a:lvl4pPr>
            <a:lvl5pPr marL="1967980" indent="-196805" algn="ctr" defTabSz="409189">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058" name="Shape 94"/>
          <p:cNvSpPr/>
          <p:nvPr>
            <p:ph type="body" sz="quarter" idx="21"/>
          </p:nvPr>
        </p:nvSpPr>
        <p:spPr>
          <a:xfrm>
            <a:off x="892967" y="3005466"/>
            <a:ext cx="7358065" cy="472040"/>
          </a:xfrm>
          <a:prstGeom prst="rect">
            <a:avLst/>
          </a:prstGeom>
        </p:spPr>
        <p:txBody>
          <a:bodyPr lIns="35570" tIns="35570" rIns="35570" bIns="35570" anchor="ctr"/>
          <a:lstStyle/>
          <a:p>
            <a:pPr marL="0" indent="0" algn="ctr" defTabSz="409189">
              <a:spcBef>
                <a:spcPts val="0"/>
              </a:spcBef>
              <a:buSzTx/>
              <a:buFontTx/>
              <a:buNone/>
              <a:defRPr sz="2600">
                <a:latin typeface="Helvetica Light"/>
                <a:ea typeface="Helvetica Light"/>
                <a:cs typeface="Helvetica Light"/>
                <a:sym typeface="Helvetica Light"/>
              </a:defRPr>
            </a:pPr>
          </a:p>
        </p:txBody>
      </p:sp>
      <p:sp>
        <p:nvSpPr>
          <p:cNvPr id="6059"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Only">
    <p:spTree>
      <p:nvGrpSpPr>
        <p:cNvPr id="1" name=""/>
        <p:cNvGrpSpPr/>
        <p:nvPr/>
      </p:nvGrpSpPr>
      <p:grpSpPr>
        <a:xfrm>
          <a:off x="0" y="0"/>
          <a:ext cx="0" cy="0"/>
          <a:chOff x="0" y="0"/>
          <a:chExt cx="0" cy="0"/>
        </a:xfrm>
      </p:grpSpPr>
      <p:sp>
        <p:nvSpPr>
          <p:cNvPr id="60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0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09"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lvl1pPr>
          </a:lstStyle>
          <a:p>
            <a:pPr/>
            <a:r>
              <a:t>Title Text</a:t>
            </a:r>
          </a:p>
        </p:txBody>
      </p:sp>
      <p:sp>
        <p:nvSpPr>
          <p:cNvPr id="610"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6066"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6067"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074" name="Slide Number"/>
          <p:cNvSpPr txBox="1"/>
          <p:nvPr>
            <p:ph type="sldNum" sz="quarter" idx="2"/>
          </p:nvPr>
        </p:nvSpPr>
        <p:spPr>
          <a:xfrm>
            <a:off x="4410066" y="6505284"/>
            <a:ext cx="253357" cy="243955"/>
          </a:xfrm>
          <a:prstGeom prst="rect">
            <a:avLst/>
          </a:prstGeom>
        </p:spPr>
        <p:txBody>
          <a:bodyPr lIns="35570" tIns="35570" rIns="35570" bIns="3557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081" name="Title Text"/>
          <p:cNvSpPr txBox="1"/>
          <p:nvPr>
            <p:ph type="title"/>
          </p:nvPr>
        </p:nvSpPr>
        <p:spPr>
          <a:xfrm>
            <a:off x="457200" y="274721"/>
            <a:ext cx="8229600" cy="1143002"/>
          </a:xfrm>
          <a:prstGeom prst="rect">
            <a:avLst/>
          </a:prstGeom>
        </p:spPr>
        <p:txBody>
          <a:bodyPr lIns="45542" tIns="45542" rIns="45542" bIns="45542"/>
          <a:lstStyle>
            <a:lvl1pPr defTabSz="910891"/>
          </a:lstStyle>
          <a:p>
            <a:pPr/>
            <a:r>
              <a:t>Title Text</a:t>
            </a:r>
          </a:p>
        </p:txBody>
      </p:sp>
      <p:sp>
        <p:nvSpPr>
          <p:cNvPr id="6082" name="Slide Number"/>
          <p:cNvSpPr txBox="1"/>
          <p:nvPr>
            <p:ph type="sldNum" sz="quarter" idx="2"/>
          </p:nvPr>
        </p:nvSpPr>
        <p:spPr>
          <a:xfrm>
            <a:off x="8413527" y="6404503"/>
            <a:ext cx="273302" cy="268887"/>
          </a:xfrm>
          <a:prstGeom prst="rect">
            <a:avLst/>
          </a:prstGeom>
        </p:spPr>
        <p:txBody>
          <a:bodyPr lIns="45542" tIns="45542" rIns="45542" bIns="45542"/>
          <a:lstStyle>
            <a:lvl1pPr defTabSz="910857">
              <a:lnSpc>
                <a:spcPct val="70000"/>
              </a:lnSpc>
              <a:spcBef>
                <a:spcPts val="1400"/>
              </a:spcBef>
              <a:defRPr>
                <a:effectLst>
                  <a:outerShdw sx="100000" sy="100000" kx="0" ky="0" algn="b" rotWithShape="0" blurRad="38100" dist="38100" dir="2700000">
                    <a:srgbClr val="000000">
                      <a:alpha val="43137"/>
                    </a:srgbClr>
                  </a:outerShdw>
                </a:effectLst>
                <a:latin typeface="BebasNeue"/>
                <a:ea typeface="BebasNeue"/>
                <a:cs typeface="BebasNeue"/>
                <a:sym typeface="Bebas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6089" name="Shape 38"/>
          <p:cNvSpPr/>
          <p:nvPr>
            <p:ph type="pic" sz="half" idx="21"/>
          </p:nvPr>
        </p:nvSpPr>
        <p:spPr>
          <a:xfrm>
            <a:off x="4723805" y="446483"/>
            <a:ext cx="3750470" cy="5786439"/>
          </a:xfrm>
          <a:prstGeom prst="rect">
            <a:avLst/>
          </a:prstGeom>
        </p:spPr>
        <p:txBody>
          <a:bodyPr lIns="91439" tIns="45719" rIns="91439" bIns="45719">
            <a:noAutofit/>
          </a:bodyPr>
          <a:lstStyle/>
          <a:p>
            <a:pPr/>
          </a:p>
        </p:txBody>
      </p:sp>
      <p:sp>
        <p:nvSpPr>
          <p:cNvPr id="6090" name="Title Text"/>
          <p:cNvSpPr txBox="1"/>
          <p:nvPr>
            <p:ph type="title"/>
          </p:nvPr>
        </p:nvSpPr>
        <p:spPr>
          <a:xfrm>
            <a:off x="669725" y="446483"/>
            <a:ext cx="3750471" cy="2803924"/>
          </a:xfrm>
          <a:prstGeom prst="rect">
            <a:avLst/>
          </a:prstGeom>
        </p:spPr>
        <p:txBody>
          <a:bodyPr lIns="35636" tIns="35636" rIns="35636" bIns="35636" anchor="b"/>
          <a:lstStyle>
            <a:lvl1pPr defTabSz="409890">
              <a:defRPr sz="4200">
                <a:latin typeface="Helvetica Light"/>
                <a:ea typeface="Helvetica Light"/>
                <a:cs typeface="Helvetica Light"/>
                <a:sym typeface="Helvetica Light"/>
              </a:defRPr>
            </a:lvl1pPr>
          </a:lstStyle>
          <a:p>
            <a:pPr/>
            <a:r>
              <a:t>Title Text</a:t>
            </a:r>
          </a:p>
        </p:txBody>
      </p:sp>
      <p:sp>
        <p:nvSpPr>
          <p:cNvPr id="6091" name="Body Level One…"/>
          <p:cNvSpPr txBox="1"/>
          <p:nvPr>
            <p:ph type="body" sz="quarter" idx="1"/>
          </p:nvPr>
        </p:nvSpPr>
        <p:spPr>
          <a:xfrm>
            <a:off x="669725" y="3348633"/>
            <a:ext cx="3750471" cy="2884291"/>
          </a:xfrm>
          <a:prstGeom prst="rect">
            <a:avLst/>
          </a:prstGeom>
        </p:spPr>
        <p:txBody>
          <a:bodyPr lIns="35636" tIns="35636" rIns="35636" bIns="35636"/>
          <a:lstStyle>
            <a:lvl1pPr marL="0" indent="0" algn="ctr" defTabSz="409890">
              <a:spcBef>
                <a:spcPts val="0"/>
              </a:spcBef>
              <a:buSzTx/>
              <a:buFontTx/>
              <a:buNone/>
              <a:defRPr sz="2200">
                <a:latin typeface="Helvetica Light"/>
                <a:ea typeface="Helvetica Light"/>
                <a:cs typeface="Helvetica Light"/>
                <a:sym typeface="Helvetica Light"/>
              </a:defRPr>
            </a:lvl1pPr>
            <a:lvl2pPr marL="0" indent="0" algn="ctr" defTabSz="409890">
              <a:spcBef>
                <a:spcPts val="0"/>
              </a:spcBef>
              <a:buSzTx/>
              <a:buFontTx/>
              <a:buNone/>
              <a:defRPr sz="2200">
                <a:latin typeface="Helvetica Light"/>
                <a:ea typeface="Helvetica Light"/>
                <a:cs typeface="Helvetica Light"/>
                <a:sym typeface="Helvetica Light"/>
              </a:defRPr>
            </a:lvl2pPr>
            <a:lvl3pPr marL="0" indent="0" algn="ctr" defTabSz="409890">
              <a:spcBef>
                <a:spcPts val="0"/>
              </a:spcBef>
              <a:buSzTx/>
              <a:buFontTx/>
              <a:buNone/>
              <a:defRPr sz="2200">
                <a:latin typeface="Helvetica Light"/>
                <a:ea typeface="Helvetica Light"/>
                <a:cs typeface="Helvetica Light"/>
                <a:sym typeface="Helvetica Light"/>
              </a:defRPr>
            </a:lvl3pPr>
            <a:lvl4pPr marL="0" indent="0" algn="ctr" defTabSz="409890">
              <a:spcBef>
                <a:spcPts val="0"/>
              </a:spcBef>
              <a:buSzTx/>
              <a:buFontTx/>
              <a:buNone/>
              <a:defRPr sz="2200">
                <a:latin typeface="Helvetica Light"/>
                <a:ea typeface="Helvetica Light"/>
                <a:cs typeface="Helvetica Light"/>
                <a:sym typeface="Helvetica Light"/>
              </a:defRPr>
            </a:lvl4pPr>
            <a:lvl5pPr marL="0" indent="0" algn="ctr" defTabSz="409890">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092" name="Slide Number"/>
          <p:cNvSpPr txBox="1"/>
          <p:nvPr>
            <p:ph type="sldNum" sz="quarter" idx="2"/>
          </p:nvPr>
        </p:nvSpPr>
        <p:spPr>
          <a:xfrm>
            <a:off x="4433793" y="6505278"/>
            <a:ext cx="267564" cy="274473"/>
          </a:xfrm>
          <a:prstGeom prst="rect">
            <a:avLst/>
          </a:prstGeom>
        </p:spPr>
        <p:txBody>
          <a:bodyPr lIns="35636" tIns="35636" rIns="35636" bIns="35636" anchor="t"/>
          <a:lstStyle>
            <a:lvl1pPr algn="ctr" defTabSz="409890">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99" name="Title Text"/>
          <p:cNvSpPr txBox="1"/>
          <p:nvPr>
            <p:ph type="title"/>
          </p:nvPr>
        </p:nvSpPr>
        <p:spPr>
          <a:xfrm>
            <a:off x="669726" y="312540"/>
            <a:ext cx="7804548" cy="1518047"/>
          </a:xfrm>
          <a:prstGeom prst="rect">
            <a:avLst/>
          </a:prstGeom>
        </p:spPr>
        <p:txBody>
          <a:bodyPr lIns="35636" tIns="35636" rIns="35636" bIns="35636"/>
          <a:lstStyle>
            <a:lvl1pPr defTabSz="409890">
              <a:defRPr sz="5600">
                <a:latin typeface="Helvetica Light"/>
                <a:ea typeface="Helvetica Light"/>
                <a:cs typeface="Helvetica Light"/>
                <a:sym typeface="Helvetica Light"/>
              </a:defRPr>
            </a:lvl1pPr>
          </a:lstStyle>
          <a:p>
            <a:pPr/>
            <a:r>
              <a:t>Title Text</a:t>
            </a:r>
          </a:p>
        </p:txBody>
      </p:sp>
      <p:sp>
        <p:nvSpPr>
          <p:cNvPr id="6100" name="Body Level One…"/>
          <p:cNvSpPr txBox="1"/>
          <p:nvPr>
            <p:ph type="body" idx="1"/>
          </p:nvPr>
        </p:nvSpPr>
        <p:spPr>
          <a:xfrm>
            <a:off x="669726" y="1830588"/>
            <a:ext cx="7804548" cy="4420195"/>
          </a:xfrm>
          <a:prstGeom prst="rect">
            <a:avLst/>
          </a:prstGeom>
        </p:spPr>
        <p:txBody>
          <a:bodyPr lIns="35636" tIns="35636" rIns="35636" bIns="35636" anchor="ctr"/>
          <a:lstStyle>
            <a:lvl1pPr marL="311872" indent="-311872" defTabSz="409890">
              <a:spcBef>
                <a:spcPts val="2900"/>
              </a:spcBef>
              <a:buSzPct val="75000"/>
              <a:buFontTx/>
              <a:defRPr sz="2500">
                <a:latin typeface="Helvetica Light"/>
                <a:ea typeface="Helvetica Light"/>
                <a:cs typeface="Helvetica Light"/>
                <a:sym typeface="Helvetica Light"/>
              </a:defRPr>
            </a:lvl1pPr>
            <a:lvl2pPr marL="623744" indent="-311872" defTabSz="409890">
              <a:spcBef>
                <a:spcPts val="2900"/>
              </a:spcBef>
              <a:buSzPct val="75000"/>
              <a:buFontTx/>
              <a:buChar char="•"/>
              <a:defRPr sz="2500">
                <a:latin typeface="Helvetica Light"/>
                <a:ea typeface="Helvetica Light"/>
                <a:cs typeface="Helvetica Light"/>
                <a:sym typeface="Helvetica Light"/>
              </a:defRPr>
            </a:lvl2pPr>
            <a:lvl3pPr marL="935615" indent="-311872" defTabSz="409890">
              <a:spcBef>
                <a:spcPts val="2900"/>
              </a:spcBef>
              <a:buSzPct val="75000"/>
              <a:buFontTx/>
              <a:defRPr sz="2500">
                <a:latin typeface="Helvetica Light"/>
                <a:ea typeface="Helvetica Light"/>
                <a:cs typeface="Helvetica Light"/>
                <a:sym typeface="Helvetica Light"/>
              </a:defRPr>
            </a:lvl3pPr>
            <a:lvl4pPr marL="1247488" indent="-311872" defTabSz="409890">
              <a:spcBef>
                <a:spcPts val="2900"/>
              </a:spcBef>
              <a:buSzPct val="75000"/>
              <a:buFontTx/>
              <a:buChar char="•"/>
              <a:defRPr sz="2500">
                <a:latin typeface="Helvetica Light"/>
                <a:ea typeface="Helvetica Light"/>
                <a:cs typeface="Helvetica Light"/>
                <a:sym typeface="Helvetica Light"/>
              </a:defRPr>
            </a:lvl4pPr>
            <a:lvl5pPr marL="1559359" indent="-311871" defTabSz="409890">
              <a:spcBef>
                <a:spcPts val="2900"/>
              </a:spcBef>
              <a:buSzPct val="75000"/>
              <a:buFontTx/>
              <a:buChar char="•"/>
              <a:defRPr sz="25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101" name="Slide Number"/>
          <p:cNvSpPr txBox="1"/>
          <p:nvPr>
            <p:ph type="sldNum" sz="quarter" idx="2"/>
          </p:nvPr>
        </p:nvSpPr>
        <p:spPr>
          <a:xfrm>
            <a:off x="4433793" y="6505278"/>
            <a:ext cx="267564" cy="274473"/>
          </a:xfrm>
          <a:prstGeom prst="rect">
            <a:avLst/>
          </a:prstGeom>
        </p:spPr>
        <p:txBody>
          <a:bodyPr lIns="35636" tIns="35636" rIns="35636" bIns="35636" anchor="t"/>
          <a:lstStyle>
            <a:lvl1pPr algn="ctr" defTabSz="409890">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108" name="Body Level One…"/>
          <p:cNvSpPr txBox="1"/>
          <p:nvPr>
            <p:ph type="body" idx="1"/>
          </p:nvPr>
        </p:nvSpPr>
        <p:spPr>
          <a:xfrm>
            <a:off x="669726" y="893010"/>
            <a:ext cx="7804548" cy="5072063"/>
          </a:xfrm>
          <a:prstGeom prst="rect">
            <a:avLst/>
          </a:prstGeom>
        </p:spPr>
        <p:txBody>
          <a:bodyPr lIns="35636" tIns="35636" rIns="35636" bIns="35636" anchor="ctr"/>
          <a:lstStyle>
            <a:lvl1pPr marL="311872" indent="-311872" defTabSz="409890">
              <a:spcBef>
                <a:spcPts val="2900"/>
              </a:spcBef>
              <a:buSzPct val="75000"/>
              <a:buFontTx/>
              <a:defRPr sz="2500">
                <a:latin typeface="Helvetica Light"/>
                <a:ea typeface="Helvetica Light"/>
                <a:cs typeface="Helvetica Light"/>
                <a:sym typeface="Helvetica Light"/>
              </a:defRPr>
            </a:lvl1pPr>
            <a:lvl2pPr marL="623744" indent="-311872" defTabSz="409890">
              <a:spcBef>
                <a:spcPts val="2900"/>
              </a:spcBef>
              <a:buSzPct val="75000"/>
              <a:buFontTx/>
              <a:buChar char="•"/>
              <a:defRPr sz="2500">
                <a:latin typeface="Helvetica Light"/>
                <a:ea typeface="Helvetica Light"/>
                <a:cs typeface="Helvetica Light"/>
                <a:sym typeface="Helvetica Light"/>
              </a:defRPr>
            </a:lvl2pPr>
            <a:lvl3pPr marL="935615" indent="-311872" defTabSz="409890">
              <a:spcBef>
                <a:spcPts val="2900"/>
              </a:spcBef>
              <a:buSzPct val="75000"/>
              <a:buFontTx/>
              <a:defRPr sz="2500">
                <a:latin typeface="Helvetica Light"/>
                <a:ea typeface="Helvetica Light"/>
                <a:cs typeface="Helvetica Light"/>
                <a:sym typeface="Helvetica Light"/>
              </a:defRPr>
            </a:lvl3pPr>
            <a:lvl4pPr marL="1247488" indent="-311872" defTabSz="409890">
              <a:spcBef>
                <a:spcPts val="2900"/>
              </a:spcBef>
              <a:buSzPct val="75000"/>
              <a:buFontTx/>
              <a:buChar char="•"/>
              <a:defRPr sz="2500">
                <a:latin typeface="Helvetica Light"/>
                <a:ea typeface="Helvetica Light"/>
                <a:cs typeface="Helvetica Light"/>
                <a:sym typeface="Helvetica Light"/>
              </a:defRPr>
            </a:lvl4pPr>
            <a:lvl5pPr marL="1559359" indent="-311871" defTabSz="409890">
              <a:spcBef>
                <a:spcPts val="2900"/>
              </a:spcBef>
              <a:buSzPct val="75000"/>
              <a:buFontTx/>
              <a:buChar char="•"/>
              <a:defRPr sz="25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109" name="Slide Number"/>
          <p:cNvSpPr txBox="1"/>
          <p:nvPr>
            <p:ph type="sldNum" sz="quarter" idx="2"/>
          </p:nvPr>
        </p:nvSpPr>
        <p:spPr>
          <a:xfrm>
            <a:off x="4433793" y="6505278"/>
            <a:ext cx="267564" cy="274473"/>
          </a:xfrm>
          <a:prstGeom prst="rect">
            <a:avLst/>
          </a:prstGeom>
        </p:spPr>
        <p:txBody>
          <a:bodyPr lIns="35636" tIns="35636" rIns="35636" bIns="35636" anchor="t"/>
          <a:lstStyle>
            <a:lvl1pPr algn="ctr" defTabSz="409890">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116" name="Slide Number"/>
          <p:cNvSpPr txBox="1"/>
          <p:nvPr>
            <p:ph type="sldNum" sz="quarter" idx="2"/>
          </p:nvPr>
        </p:nvSpPr>
        <p:spPr>
          <a:xfrm>
            <a:off x="4433793" y="6505278"/>
            <a:ext cx="267564" cy="274473"/>
          </a:xfrm>
          <a:prstGeom prst="rect">
            <a:avLst/>
          </a:prstGeom>
        </p:spPr>
        <p:txBody>
          <a:bodyPr lIns="35636" tIns="35636" rIns="35636" bIns="35636" anchor="t"/>
          <a:lstStyle>
            <a:lvl1pPr algn="ctr" defTabSz="409890">
              <a:spcBef>
                <a:spcPts val="1400"/>
              </a:spcBef>
              <a:defRPr sz="13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6123"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613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137" name="Title Text"/>
          <p:cNvSpPr txBox="1"/>
          <p:nvPr>
            <p:ph type="title"/>
          </p:nvPr>
        </p:nvSpPr>
        <p:spPr>
          <a:xfrm>
            <a:off x="685800" y="1122362"/>
            <a:ext cx="7772400" cy="2387601"/>
          </a:xfrm>
          <a:prstGeom prst="rect">
            <a:avLst/>
          </a:prstGeom>
        </p:spPr>
        <p:txBody>
          <a:bodyPr lIns="45719" tIns="45719" rIns="45719" bIns="45719" anchor="b"/>
          <a:lstStyle>
            <a:lvl1pPr defTabSz="886713">
              <a:lnSpc>
                <a:spcPct val="90000"/>
              </a:lnSpc>
              <a:defRPr sz="5800">
                <a:latin typeface="Calibri Light"/>
                <a:ea typeface="Calibri Light"/>
                <a:cs typeface="Calibri Light"/>
                <a:sym typeface="Calibri Light"/>
              </a:defRPr>
            </a:lvl1pPr>
          </a:lstStyle>
          <a:p>
            <a:pPr/>
            <a:r>
              <a:t>Title Text</a:t>
            </a:r>
          </a:p>
        </p:txBody>
      </p:sp>
      <p:sp>
        <p:nvSpPr>
          <p:cNvPr id="6138" name="Body Level One…"/>
          <p:cNvSpPr txBox="1"/>
          <p:nvPr>
            <p:ph type="body" sz="quarter" idx="1"/>
          </p:nvPr>
        </p:nvSpPr>
        <p:spPr>
          <a:xfrm>
            <a:off x="1143000" y="3602037"/>
            <a:ext cx="6858000" cy="1655763"/>
          </a:xfrm>
          <a:prstGeom prst="rect">
            <a:avLst/>
          </a:prstGeom>
        </p:spPr>
        <p:txBody>
          <a:bodyPr lIns="45719" tIns="45719" rIns="45719" bIns="45719"/>
          <a:lstStyle>
            <a:lvl1pPr marL="0" indent="0" algn="ctr" defTabSz="886713">
              <a:lnSpc>
                <a:spcPct val="90000"/>
              </a:lnSpc>
              <a:spcBef>
                <a:spcPts val="900"/>
              </a:spcBef>
              <a:buSzTx/>
              <a:buFontTx/>
              <a:buNone/>
              <a:defRPr sz="2300"/>
            </a:lvl1pPr>
            <a:lvl2pPr marL="0" indent="443776" algn="ctr" defTabSz="886713">
              <a:lnSpc>
                <a:spcPct val="90000"/>
              </a:lnSpc>
              <a:spcBef>
                <a:spcPts val="900"/>
              </a:spcBef>
              <a:buSzTx/>
              <a:buFontTx/>
              <a:buNone/>
              <a:defRPr sz="2300"/>
            </a:lvl2pPr>
            <a:lvl3pPr marL="0" indent="887552" algn="ctr" defTabSz="886713">
              <a:lnSpc>
                <a:spcPct val="90000"/>
              </a:lnSpc>
              <a:spcBef>
                <a:spcPts val="900"/>
              </a:spcBef>
              <a:buSzTx/>
              <a:buFontTx/>
              <a:buNone/>
              <a:defRPr sz="2300"/>
            </a:lvl3pPr>
            <a:lvl4pPr marL="0" indent="1331329" algn="ctr" defTabSz="886713">
              <a:lnSpc>
                <a:spcPct val="90000"/>
              </a:lnSpc>
              <a:spcBef>
                <a:spcPts val="900"/>
              </a:spcBef>
              <a:buSzTx/>
              <a:buFontTx/>
              <a:buNone/>
              <a:defRPr sz="2300"/>
            </a:lvl4pPr>
            <a:lvl5pPr marL="0" indent="1775105" algn="ctr" defTabSz="886713">
              <a:lnSpc>
                <a:spcPct val="90000"/>
              </a:lnSpc>
              <a:spcBef>
                <a:spcPts val="900"/>
              </a:spcBef>
              <a:buSzTx/>
              <a:buFontTx/>
              <a:buNone/>
              <a:defRPr sz="2300"/>
            </a:lvl5pPr>
          </a:lstStyle>
          <a:p>
            <a:pPr/>
            <a:r>
              <a:t>Body Level One</a:t>
            </a:r>
          </a:p>
          <a:p>
            <a:pPr lvl="1"/>
            <a:r>
              <a:t>Body Level Two</a:t>
            </a:r>
          </a:p>
          <a:p>
            <a:pPr lvl="2"/>
            <a:r>
              <a:t>Body Level Three</a:t>
            </a:r>
          </a:p>
          <a:p>
            <a:pPr lvl="3"/>
            <a:r>
              <a:t>Body Level Four</a:t>
            </a:r>
          </a:p>
          <a:p>
            <a:pPr lvl="4"/>
            <a:r>
              <a:t>Body Level Five</a:t>
            </a:r>
          </a:p>
        </p:txBody>
      </p:sp>
      <p:sp>
        <p:nvSpPr>
          <p:cNvPr id="6139"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Blank">
    <p:spTree>
      <p:nvGrpSpPr>
        <p:cNvPr id="1" name=""/>
        <p:cNvGrpSpPr/>
        <p:nvPr/>
      </p:nvGrpSpPr>
      <p:grpSpPr>
        <a:xfrm>
          <a:off x="0" y="0"/>
          <a:ext cx="0" cy="0"/>
          <a:chOff x="0" y="0"/>
          <a:chExt cx="0" cy="0"/>
        </a:xfrm>
      </p:grpSpPr>
      <p:sp>
        <p:nvSpPr>
          <p:cNvPr id="61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1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19"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6146" name="Title Text"/>
          <p:cNvSpPr txBox="1"/>
          <p:nvPr>
            <p:ph type="title"/>
          </p:nvPr>
        </p:nvSpPr>
        <p:spPr>
          <a:xfrm>
            <a:off x="629228" y="365592"/>
            <a:ext cx="7885546" cy="1325097"/>
          </a:xfrm>
          <a:prstGeom prst="rect">
            <a:avLst/>
          </a:prstGeom>
        </p:spPr>
        <p:txBody>
          <a:bodyPr lIns="45719" tIns="45719" rIns="45719" bIns="45719"/>
          <a:lstStyle>
            <a:lvl1pPr algn="l" defTabSz="886713">
              <a:lnSpc>
                <a:spcPct val="90000"/>
              </a:lnSpc>
              <a:defRPr sz="4200">
                <a:latin typeface="Calibri Light"/>
                <a:ea typeface="Calibri Light"/>
                <a:cs typeface="Calibri Light"/>
                <a:sym typeface="Calibri Light"/>
              </a:defRPr>
            </a:lvl1pPr>
          </a:lstStyle>
          <a:p>
            <a:pPr/>
            <a:r>
              <a:t>Title Text</a:t>
            </a:r>
          </a:p>
        </p:txBody>
      </p:sp>
      <p:sp>
        <p:nvSpPr>
          <p:cNvPr id="6147" name="Body Level One…"/>
          <p:cNvSpPr txBox="1"/>
          <p:nvPr>
            <p:ph type="body" idx="1"/>
          </p:nvPr>
        </p:nvSpPr>
        <p:spPr>
          <a:xfrm>
            <a:off x="629228" y="1825158"/>
            <a:ext cx="7885546" cy="4352085"/>
          </a:xfrm>
          <a:prstGeom prst="rect">
            <a:avLst/>
          </a:prstGeom>
        </p:spPr>
        <p:txBody>
          <a:bodyPr lIns="45719" tIns="45719" rIns="45719" bIns="45719"/>
          <a:lstStyle>
            <a:lvl1pPr marL="221328" indent="-221328" defTabSz="886713">
              <a:lnSpc>
                <a:spcPct val="90000"/>
              </a:lnSpc>
              <a:spcBef>
                <a:spcPts val="900"/>
              </a:spcBef>
              <a:defRPr sz="2600"/>
            </a:lvl1pPr>
            <a:lvl2pPr marL="705626" indent="-261569" defTabSz="886713">
              <a:lnSpc>
                <a:spcPct val="90000"/>
              </a:lnSpc>
              <a:spcBef>
                <a:spcPts val="900"/>
              </a:spcBef>
              <a:buChar char="•"/>
              <a:defRPr sz="2600"/>
            </a:lvl2pPr>
            <a:lvl3pPr marL="1190983" indent="-302869" defTabSz="886713">
              <a:lnSpc>
                <a:spcPct val="90000"/>
              </a:lnSpc>
              <a:spcBef>
                <a:spcPts val="900"/>
              </a:spcBef>
              <a:defRPr sz="2600"/>
            </a:lvl3pPr>
            <a:lvl4pPr marL="1690427" indent="-359658" defTabSz="886713">
              <a:lnSpc>
                <a:spcPct val="90000"/>
              </a:lnSpc>
              <a:spcBef>
                <a:spcPts val="900"/>
              </a:spcBef>
              <a:buChar char="•"/>
              <a:defRPr sz="2600"/>
            </a:lvl4pPr>
            <a:lvl5pPr marL="2134485" indent="-359657" defTabSz="886713">
              <a:lnSpc>
                <a:spcPct val="90000"/>
              </a:lnSpc>
              <a:spcBef>
                <a:spcPts val="900"/>
              </a:spcBef>
              <a:buChar char="•"/>
              <a:defRPr sz="2600"/>
            </a:lvl5pPr>
          </a:lstStyle>
          <a:p>
            <a:pPr/>
            <a:r>
              <a:t>Body Level One</a:t>
            </a:r>
          </a:p>
          <a:p>
            <a:pPr lvl="1"/>
            <a:r>
              <a:t>Body Level Two</a:t>
            </a:r>
          </a:p>
          <a:p>
            <a:pPr lvl="2"/>
            <a:r>
              <a:t>Body Level Three</a:t>
            </a:r>
          </a:p>
          <a:p>
            <a:pPr lvl="3"/>
            <a:r>
              <a:t>Body Level Four</a:t>
            </a:r>
          </a:p>
          <a:p>
            <a:pPr lvl="4"/>
            <a:r>
              <a:t>Body Level Five</a:t>
            </a:r>
          </a:p>
        </p:txBody>
      </p:sp>
      <p:sp>
        <p:nvSpPr>
          <p:cNvPr id="6148"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6155" name="Title Text"/>
          <p:cNvSpPr txBox="1"/>
          <p:nvPr>
            <p:ph type="title"/>
          </p:nvPr>
        </p:nvSpPr>
        <p:spPr>
          <a:xfrm>
            <a:off x="623887" y="1709740"/>
            <a:ext cx="7886701" cy="2852737"/>
          </a:xfrm>
          <a:prstGeom prst="rect">
            <a:avLst/>
          </a:prstGeom>
        </p:spPr>
        <p:txBody>
          <a:bodyPr lIns="45719" tIns="45719" rIns="45719" bIns="45719" anchor="b"/>
          <a:lstStyle>
            <a:lvl1pPr algn="l" defTabSz="886713">
              <a:lnSpc>
                <a:spcPct val="90000"/>
              </a:lnSpc>
              <a:defRPr sz="5800">
                <a:latin typeface="Calibri Light"/>
                <a:ea typeface="Calibri Light"/>
                <a:cs typeface="Calibri Light"/>
                <a:sym typeface="Calibri Light"/>
              </a:defRPr>
            </a:lvl1pPr>
          </a:lstStyle>
          <a:p>
            <a:pPr/>
            <a:r>
              <a:t>Title Text</a:t>
            </a:r>
          </a:p>
        </p:txBody>
      </p:sp>
      <p:sp>
        <p:nvSpPr>
          <p:cNvPr id="6156" name="Body Level One…"/>
          <p:cNvSpPr txBox="1"/>
          <p:nvPr>
            <p:ph type="body" sz="quarter" idx="1"/>
          </p:nvPr>
        </p:nvSpPr>
        <p:spPr>
          <a:xfrm>
            <a:off x="623887" y="4589464"/>
            <a:ext cx="7886701" cy="1500188"/>
          </a:xfrm>
          <a:prstGeom prst="rect">
            <a:avLst/>
          </a:prstGeom>
        </p:spPr>
        <p:txBody>
          <a:bodyPr lIns="45719" tIns="45719" rIns="45719" bIns="45719"/>
          <a:lstStyle>
            <a:lvl1pPr marL="0" indent="0" defTabSz="886713">
              <a:lnSpc>
                <a:spcPct val="90000"/>
              </a:lnSpc>
              <a:spcBef>
                <a:spcPts val="900"/>
              </a:spcBef>
              <a:buSzTx/>
              <a:buFontTx/>
              <a:buNone/>
              <a:defRPr sz="2300"/>
            </a:lvl1pPr>
            <a:lvl2pPr marL="0" indent="443776" defTabSz="886713">
              <a:lnSpc>
                <a:spcPct val="90000"/>
              </a:lnSpc>
              <a:spcBef>
                <a:spcPts val="900"/>
              </a:spcBef>
              <a:buSzTx/>
              <a:buFontTx/>
              <a:buNone/>
              <a:defRPr sz="2300"/>
            </a:lvl2pPr>
            <a:lvl3pPr marL="0" indent="887552" defTabSz="886713">
              <a:lnSpc>
                <a:spcPct val="90000"/>
              </a:lnSpc>
              <a:spcBef>
                <a:spcPts val="900"/>
              </a:spcBef>
              <a:buSzTx/>
              <a:buFontTx/>
              <a:buNone/>
              <a:defRPr sz="2300"/>
            </a:lvl3pPr>
            <a:lvl4pPr marL="0" indent="1331329" defTabSz="886713">
              <a:lnSpc>
                <a:spcPct val="90000"/>
              </a:lnSpc>
              <a:spcBef>
                <a:spcPts val="900"/>
              </a:spcBef>
              <a:buSzTx/>
              <a:buFontTx/>
              <a:buNone/>
              <a:defRPr sz="2300"/>
            </a:lvl4pPr>
            <a:lvl5pPr marL="0" indent="1775105" defTabSz="886713">
              <a:lnSpc>
                <a:spcPct val="90000"/>
              </a:lnSpc>
              <a:spcBef>
                <a:spcPts val="900"/>
              </a:spcBef>
              <a:buSzTx/>
              <a:buFontTx/>
              <a:buNone/>
              <a:defRPr sz="2300"/>
            </a:lvl5pPr>
          </a:lstStyle>
          <a:p>
            <a:pPr/>
            <a:r>
              <a:t>Body Level One</a:t>
            </a:r>
          </a:p>
          <a:p>
            <a:pPr lvl="1"/>
            <a:r>
              <a:t>Body Level Two</a:t>
            </a:r>
          </a:p>
          <a:p>
            <a:pPr lvl="2"/>
            <a:r>
              <a:t>Body Level Three</a:t>
            </a:r>
          </a:p>
          <a:p>
            <a:pPr lvl="3"/>
            <a:r>
              <a:t>Body Level Four</a:t>
            </a:r>
          </a:p>
          <a:p>
            <a:pPr lvl="4"/>
            <a:r>
              <a:t>Body Level Five</a:t>
            </a:r>
          </a:p>
        </p:txBody>
      </p:sp>
      <p:sp>
        <p:nvSpPr>
          <p:cNvPr id="6157"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164" name="Title Text"/>
          <p:cNvSpPr txBox="1"/>
          <p:nvPr>
            <p:ph type="title"/>
          </p:nvPr>
        </p:nvSpPr>
        <p:spPr>
          <a:xfrm>
            <a:off x="629228" y="365592"/>
            <a:ext cx="7885546" cy="1325097"/>
          </a:xfrm>
          <a:prstGeom prst="rect">
            <a:avLst/>
          </a:prstGeom>
        </p:spPr>
        <p:txBody>
          <a:bodyPr lIns="45719" tIns="45719" rIns="45719" bIns="45719"/>
          <a:lstStyle>
            <a:lvl1pPr algn="l" defTabSz="886713">
              <a:lnSpc>
                <a:spcPct val="90000"/>
              </a:lnSpc>
              <a:defRPr sz="4200">
                <a:latin typeface="Calibri Light"/>
                <a:ea typeface="Calibri Light"/>
                <a:cs typeface="Calibri Light"/>
                <a:sym typeface="Calibri Light"/>
              </a:defRPr>
            </a:lvl1pPr>
          </a:lstStyle>
          <a:p>
            <a:pPr/>
            <a:r>
              <a:t>Title Text</a:t>
            </a:r>
          </a:p>
        </p:txBody>
      </p:sp>
      <p:sp>
        <p:nvSpPr>
          <p:cNvPr id="6165" name="Body Level One…"/>
          <p:cNvSpPr txBox="1"/>
          <p:nvPr>
            <p:ph type="body" sz="half" idx="1"/>
          </p:nvPr>
        </p:nvSpPr>
        <p:spPr>
          <a:xfrm>
            <a:off x="628650" y="1825625"/>
            <a:ext cx="3886200" cy="4351338"/>
          </a:xfrm>
          <a:prstGeom prst="rect">
            <a:avLst/>
          </a:prstGeom>
        </p:spPr>
        <p:txBody>
          <a:bodyPr lIns="45719" tIns="45719" rIns="45719" bIns="45719"/>
          <a:lstStyle>
            <a:lvl1pPr marL="221328" indent="-221328" defTabSz="886713">
              <a:lnSpc>
                <a:spcPct val="90000"/>
              </a:lnSpc>
              <a:spcBef>
                <a:spcPts val="900"/>
              </a:spcBef>
              <a:defRPr sz="2600"/>
            </a:lvl1pPr>
            <a:lvl2pPr marL="705626" indent="-261569" defTabSz="886713">
              <a:lnSpc>
                <a:spcPct val="90000"/>
              </a:lnSpc>
              <a:spcBef>
                <a:spcPts val="900"/>
              </a:spcBef>
              <a:buChar char="•"/>
              <a:defRPr sz="2600"/>
            </a:lvl2pPr>
            <a:lvl3pPr marL="1190983" indent="-302869" defTabSz="886713">
              <a:lnSpc>
                <a:spcPct val="90000"/>
              </a:lnSpc>
              <a:spcBef>
                <a:spcPts val="900"/>
              </a:spcBef>
              <a:defRPr sz="2600"/>
            </a:lvl3pPr>
            <a:lvl4pPr marL="1690427" indent="-359658" defTabSz="886713">
              <a:lnSpc>
                <a:spcPct val="90000"/>
              </a:lnSpc>
              <a:spcBef>
                <a:spcPts val="900"/>
              </a:spcBef>
              <a:buChar char="•"/>
              <a:defRPr sz="2600"/>
            </a:lvl4pPr>
            <a:lvl5pPr marL="2134485" indent="-359657" defTabSz="886713">
              <a:lnSpc>
                <a:spcPct val="90000"/>
              </a:lnSpc>
              <a:spcBef>
                <a:spcPts val="900"/>
              </a:spcBef>
              <a:buChar char="•"/>
              <a:defRPr sz="2600"/>
            </a:lvl5pPr>
          </a:lstStyle>
          <a:p>
            <a:pPr/>
            <a:r>
              <a:t>Body Level One</a:t>
            </a:r>
          </a:p>
          <a:p>
            <a:pPr lvl="1"/>
            <a:r>
              <a:t>Body Level Two</a:t>
            </a:r>
          </a:p>
          <a:p>
            <a:pPr lvl="2"/>
            <a:r>
              <a:t>Body Level Three</a:t>
            </a:r>
          </a:p>
          <a:p>
            <a:pPr lvl="3"/>
            <a:r>
              <a:t>Body Level Four</a:t>
            </a:r>
          </a:p>
          <a:p>
            <a:pPr lvl="4"/>
            <a:r>
              <a:t>Body Level Five</a:t>
            </a:r>
          </a:p>
        </p:txBody>
      </p:sp>
      <p:sp>
        <p:nvSpPr>
          <p:cNvPr id="6166"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173" name="Title Text"/>
          <p:cNvSpPr txBox="1"/>
          <p:nvPr>
            <p:ph type="title"/>
          </p:nvPr>
        </p:nvSpPr>
        <p:spPr>
          <a:xfrm>
            <a:off x="629841" y="365127"/>
            <a:ext cx="7886701" cy="1325563"/>
          </a:xfrm>
          <a:prstGeom prst="rect">
            <a:avLst/>
          </a:prstGeom>
        </p:spPr>
        <p:txBody>
          <a:bodyPr lIns="45719" tIns="45719" rIns="45719" bIns="45719"/>
          <a:lstStyle>
            <a:lvl1pPr algn="l" defTabSz="886713">
              <a:lnSpc>
                <a:spcPct val="90000"/>
              </a:lnSpc>
              <a:defRPr sz="4200">
                <a:latin typeface="Calibri Light"/>
                <a:ea typeface="Calibri Light"/>
                <a:cs typeface="Calibri Light"/>
                <a:sym typeface="Calibri Light"/>
              </a:defRPr>
            </a:lvl1pPr>
          </a:lstStyle>
          <a:p>
            <a:pPr/>
            <a:r>
              <a:t>Title Text</a:t>
            </a:r>
          </a:p>
        </p:txBody>
      </p:sp>
      <p:sp>
        <p:nvSpPr>
          <p:cNvPr id="6174" name="Body Level One…"/>
          <p:cNvSpPr txBox="1"/>
          <p:nvPr>
            <p:ph type="body" sz="quarter" idx="1"/>
          </p:nvPr>
        </p:nvSpPr>
        <p:spPr>
          <a:xfrm>
            <a:off x="629841" y="1681163"/>
            <a:ext cx="3868341" cy="823913"/>
          </a:xfrm>
          <a:prstGeom prst="rect">
            <a:avLst/>
          </a:prstGeom>
        </p:spPr>
        <p:txBody>
          <a:bodyPr lIns="45719" tIns="45719" rIns="45719" bIns="45719" anchor="b"/>
          <a:lstStyle>
            <a:lvl1pPr marL="0" indent="0" defTabSz="886713">
              <a:lnSpc>
                <a:spcPct val="90000"/>
              </a:lnSpc>
              <a:spcBef>
                <a:spcPts val="900"/>
              </a:spcBef>
              <a:buSzTx/>
              <a:buFontTx/>
              <a:buNone/>
              <a:defRPr b="1" sz="2300"/>
            </a:lvl1pPr>
            <a:lvl2pPr marL="0" indent="443776" defTabSz="886713">
              <a:lnSpc>
                <a:spcPct val="90000"/>
              </a:lnSpc>
              <a:spcBef>
                <a:spcPts val="900"/>
              </a:spcBef>
              <a:buSzTx/>
              <a:buFontTx/>
              <a:buNone/>
              <a:defRPr b="1" sz="2300"/>
            </a:lvl2pPr>
            <a:lvl3pPr marL="0" indent="887552" defTabSz="886713">
              <a:lnSpc>
                <a:spcPct val="90000"/>
              </a:lnSpc>
              <a:spcBef>
                <a:spcPts val="900"/>
              </a:spcBef>
              <a:buSzTx/>
              <a:buFontTx/>
              <a:buNone/>
              <a:defRPr b="1" sz="2300"/>
            </a:lvl3pPr>
            <a:lvl4pPr marL="0" indent="1331329" defTabSz="886713">
              <a:lnSpc>
                <a:spcPct val="90000"/>
              </a:lnSpc>
              <a:spcBef>
                <a:spcPts val="900"/>
              </a:spcBef>
              <a:buSzTx/>
              <a:buFontTx/>
              <a:buNone/>
              <a:defRPr b="1" sz="2300"/>
            </a:lvl4pPr>
            <a:lvl5pPr marL="0" indent="1775105" defTabSz="886713">
              <a:lnSpc>
                <a:spcPct val="90000"/>
              </a:lnSpc>
              <a:spcBef>
                <a:spcPts val="900"/>
              </a:spcBef>
              <a:buSzTx/>
              <a:buFontTx/>
              <a:buNone/>
              <a:defRPr b="1" sz="2300"/>
            </a:lvl5pPr>
          </a:lstStyle>
          <a:p>
            <a:pPr/>
            <a:r>
              <a:t>Body Level One</a:t>
            </a:r>
          </a:p>
          <a:p>
            <a:pPr lvl="1"/>
            <a:r>
              <a:t>Body Level Two</a:t>
            </a:r>
          </a:p>
          <a:p>
            <a:pPr lvl="2"/>
            <a:r>
              <a:t>Body Level Three</a:t>
            </a:r>
          </a:p>
          <a:p>
            <a:pPr lvl="3"/>
            <a:r>
              <a:t>Body Level Four</a:t>
            </a:r>
          </a:p>
          <a:p>
            <a:pPr lvl="4"/>
            <a:r>
              <a:t>Body Level Five</a:t>
            </a:r>
          </a:p>
        </p:txBody>
      </p:sp>
      <p:sp>
        <p:nvSpPr>
          <p:cNvPr id="6175" name="Text Placeholder 4"/>
          <p:cNvSpPr/>
          <p:nvPr>
            <p:ph type="body" sz="quarter" idx="21"/>
          </p:nvPr>
        </p:nvSpPr>
        <p:spPr>
          <a:xfrm>
            <a:off x="4629151" y="1681163"/>
            <a:ext cx="3887392" cy="823913"/>
          </a:xfrm>
          <a:prstGeom prst="rect">
            <a:avLst/>
          </a:prstGeom>
        </p:spPr>
        <p:txBody>
          <a:bodyPr lIns="45719" tIns="45719" rIns="45719" bIns="45719" anchor="b"/>
          <a:lstStyle/>
          <a:p>
            <a:pPr marL="0" indent="0" defTabSz="886713">
              <a:lnSpc>
                <a:spcPct val="90000"/>
              </a:lnSpc>
              <a:spcBef>
                <a:spcPts val="900"/>
              </a:spcBef>
              <a:buSzTx/>
              <a:buFontTx/>
              <a:buNone/>
              <a:defRPr b="1" sz="2300"/>
            </a:pPr>
          </a:p>
        </p:txBody>
      </p:sp>
      <p:sp>
        <p:nvSpPr>
          <p:cNvPr id="6176"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183" name="Title Text"/>
          <p:cNvSpPr txBox="1"/>
          <p:nvPr>
            <p:ph type="title"/>
          </p:nvPr>
        </p:nvSpPr>
        <p:spPr>
          <a:xfrm>
            <a:off x="629228" y="365592"/>
            <a:ext cx="7885546" cy="1325097"/>
          </a:xfrm>
          <a:prstGeom prst="rect">
            <a:avLst/>
          </a:prstGeom>
        </p:spPr>
        <p:txBody>
          <a:bodyPr lIns="45719" tIns="45719" rIns="45719" bIns="45719"/>
          <a:lstStyle>
            <a:lvl1pPr algn="l" defTabSz="886713">
              <a:lnSpc>
                <a:spcPct val="90000"/>
              </a:lnSpc>
              <a:defRPr sz="4200">
                <a:latin typeface="Calibri Light"/>
                <a:ea typeface="Calibri Light"/>
                <a:cs typeface="Calibri Light"/>
                <a:sym typeface="Calibri Light"/>
              </a:defRPr>
            </a:lvl1pPr>
          </a:lstStyle>
          <a:p>
            <a:pPr/>
            <a:r>
              <a:t>Title Text</a:t>
            </a:r>
          </a:p>
        </p:txBody>
      </p:sp>
      <p:sp>
        <p:nvSpPr>
          <p:cNvPr id="6184"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191"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198" name="Title Text"/>
          <p:cNvSpPr txBox="1"/>
          <p:nvPr>
            <p:ph type="title"/>
          </p:nvPr>
        </p:nvSpPr>
        <p:spPr>
          <a:xfrm>
            <a:off x="629841" y="457200"/>
            <a:ext cx="2949178" cy="1600200"/>
          </a:xfrm>
          <a:prstGeom prst="rect">
            <a:avLst/>
          </a:prstGeom>
        </p:spPr>
        <p:txBody>
          <a:bodyPr lIns="45719" tIns="45719" rIns="45719" bIns="45719" anchor="b"/>
          <a:lstStyle>
            <a:lvl1pPr algn="l" defTabSz="886713">
              <a:lnSpc>
                <a:spcPct val="90000"/>
              </a:lnSpc>
              <a:defRPr sz="3100">
                <a:latin typeface="Calibri Light"/>
                <a:ea typeface="Calibri Light"/>
                <a:cs typeface="Calibri Light"/>
                <a:sym typeface="Calibri Light"/>
              </a:defRPr>
            </a:lvl1pPr>
          </a:lstStyle>
          <a:p>
            <a:pPr/>
            <a:r>
              <a:t>Title Text</a:t>
            </a:r>
          </a:p>
        </p:txBody>
      </p:sp>
      <p:sp>
        <p:nvSpPr>
          <p:cNvPr id="6199" name="Body Level One…"/>
          <p:cNvSpPr txBox="1"/>
          <p:nvPr>
            <p:ph type="body" sz="half" idx="1"/>
          </p:nvPr>
        </p:nvSpPr>
        <p:spPr>
          <a:xfrm>
            <a:off x="3887391" y="987425"/>
            <a:ext cx="4629151" cy="4873626"/>
          </a:xfrm>
          <a:prstGeom prst="rect">
            <a:avLst/>
          </a:prstGeom>
        </p:spPr>
        <p:txBody>
          <a:bodyPr lIns="45719" tIns="45719" rIns="45719" bIns="45719"/>
          <a:lstStyle>
            <a:lvl1pPr marL="221328" indent="-221328" defTabSz="886713">
              <a:lnSpc>
                <a:spcPct val="90000"/>
              </a:lnSpc>
              <a:spcBef>
                <a:spcPts val="900"/>
              </a:spcBef>
              <a:defRPr sz="3100"/>
            </a:lvl1pPr>
            <a:lvl2pPr marL="698174" indent="-254117" defTabSz="886713">
              <a:lnSpc>
                <a:spcPct val="90000"/>
              </a:lnSpc>
              <a:spcBef>
                <a:spcPts val="900"/>
              </a:spcBef>
              <a:buChar char="•"/>
              <a:defRPr sz="3100"/>
            </a:lvl2pPr>
            <a:lvl3pPr marL="1186425" indent="-298311" defTabSz="886713">
              <a:lnSpc>
                <a:spcPct val="90000"/>
              </a:lnSpc>
              <a:spcBef>
                <a:spcPts val="900"/>
              </a:spcBef>
              <a:defRPr sz="3100"/>
            </a:lvl3pPr>
            <a:lvl4pPr marL="1691883" indent="-361114" defTabSz="886713">
              <a:lnSpc>
                <a:spcPct val="90000"/>
              </a:lnSpc>
              <a:spcBef>
                <a:spcPts val="900"/>
              </a:spcBef>
              <a:buChar char="•"/>
              <a:defRPr sz="3100"/>
            </a:lvl4pPr>
            <a:lvl5pPr marL="2135941" indent="-361114" defTabSz="886713">
              <a:lnSpc>
                <a:spcPct val="90000"/>
              </a:lnSpc>
              <a:spcBef>
                <a:spcPts val="900"/>
              </a:spcBef>
              <a:buChar char="•"/>
              <a:defRPr sz="3100"/>
            </a:lvl5pPr>
          </a:lstStyle>
          <a:p>
            <a:pPr/>
            <a:r>
              <a:t>Body Level One</a:t>
            </a:r>
          </a:p>
          <a:p>
            <a:pPr lvl="1"/>
            <a:r>
              <a:t>Body Level Two</a:t>
            </a:r>
          </a:p>
          <a:p>
            <a:pPr lvl="2"/>
            <a:r>
              <a:t>Body Level Three</a:t>
            </a:r>
          </a:p>
          <a:p>
            <a:pPr lvl="3"/>
            <a:r>
              <a:t>Body Level Four</a:t>
            </a:r>
          </a:p>
          <a:p>
            <a:pPr lvl="4"/>
            <a:r>
              <a:t>Body Level Five</a:t>
            </a:r>
          </a:p>
        </p:txBody>
      </p:sp>
      <p:sp>
        <p:nvSpPr>
          <p:cNvPr id="6200" name="Text Placeholder 3"/>
          <p:cNvSpPr/>
          <p:nvPr>
            <p:ph type="body" sz="quarter" idx="21"/>
          </p:nvPr>
        </p:nvSpPr>
        <p:spPr>
          <a:xfrm>
            <a:off x="629840" y="2057400"/>
            <a:ext cx="2949180" cy="3811588"/>
          </a:xfrm>
          <a:prstGeom prst="rect">
            <a:avLst/>
          </a:prstGeom>
        </p:spPr>
        <p:txBody>
          <a:bodyPr lIns="45719" tIns="45719" rIns="45719" bIns="45719"/>
          <a:lstStyle/>
          <a:p>
            <a:pPr marL="0" indent="0" defTabSz="886713">
              <a:lnSpc>
                <a:spcPct val="90000"/>
              </a:lnSpc>
              <a:spcBef>
                <a:spcPts val="900"/>
              </a:spcBef>
              <a:buSzTx/>
              <a:buFontTx/>
              <a:buNone/>
              <a:defRPr sz="1500"/>
            </a:pPr>
          </a:p>
        </p:txBody>
      </p:sp>
      <p:sp>
        <p:nvSpPr>
          <p:cNvPr id="6201"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6208" name="Title Text"/>
          <p:cNvSpPr txBox="1"/>
          <p:nvPr>
            <p:ph type="title"/>
          </p:nvPr>
        </p:nvSpPr>
        <p:spPr>
          <a:xfrm>
            <a:off x="629841" y="457200"/>
            <a:ext cx="2949178" cy="1600200"/>
          </a:xfrm>
          <a:prstGeom prst="rect">
            <a:avLst/>
          </a:prstGeom>
        </p:spPr>
        <p:txBody>
          <a:bodyPr lIns="45719" tIns="45719" rIns="45719" bIns="45719" anchor="b"/>
          <a:lstStyle>
            <a:lvl1pPr algn="l" defTabSz="886713">
              <a:lnSpc>
                <a:spcPct val="90000"/>
              </a:lnSpc>
              <a:defRPr sz="3100">
                <a:latin typeface="Calibri Light"/>
                <a:ea typeface="Calibri Light"/>
                <a:cs typeface="Calibri Light"/>
                <a:sym typeface="Calibri Light"/>
              </a:defRPr>
            </a:lvl1pPr>
          </a:lstStyle>
          <a:p>
            <a:pPr/>
            <a:r>
              <a:t>Title Text</a:t>
            </a:r>
          </a:p>
        </p:txBody>
      </p:sp>
      <p:sp>
        <p:nvSpPr>
          <p:cNvPr id="6209" name="Picture Placeholder 2"/>
          <p:cNvSpPr/>
          <p:nvPr>
            <p:ph type="pic" sz="half" idx="21"/>
          </p:nvPr>
        </p:nvSpPr>
        <p:spPr>
          <a:xfrm>
            <a:off x="3887391" y="987425"/>
            <a:ext cx="4629151" cy="4873626"/>
          </a:xfrm>
          <a:prstGeom prst="rect">
            <a:avLst/>
          </a:prstGeom>
        </p:spPr>
        <p:txBody>
          <a:bodyPr lIns="91439" tIns="45719" rIns="91439" bIns="45719">
            <a:noAutofit/>
          </a:bodyPr>
          <a:lstStyle/>
          <a:p>
            <a:pPr/>
          </a:p>
        </p:txBody>
      </p:sp>
      <p:sp>
        <p:nvSpPr>
          <p:cNvPr id="6210" name="Body Level One…"/>
          <p:cNvSpPr txBox="1"/>
          <p:nvPr>
            <p:ph type="body" sz="quarter" idx="1"/>
          </p:nvPr>
        </p:nvSpPr>
        <p:spPr>
          <a:xfrm>
            <a:off x="629841" y="2057400"/>
            <a:ext cx="2949178" cy="3811588"/>
          </a:xfrm>
          <a:prstGeom prst="rect">
            <a:avLst/>
          </a:prstGeom>
        </p:spPr>
        <p:txBody>
          <a:bodyPr lIns="45719" tIns="45719" rIns="45719" bIns="45719"/>
          <a:lstStyle>
            <a:lvl1pPr marL="0" indent="0" defTabSz="886713">
              <a:lnSpc>
                <a:spcPct val="90000"/>
              </a:lnSpc>
              <a:spcBef>
                <a:spcPts val="900"/>
              </a:spcBef>
              <a:buSzTx/>
              <a:buFontTx/>
              <a:buNone/>
              <a:defRPr sz="1500"/>
            </a:lvl1pPr>
            <a:lvl2pPr marL="0" indent="443776" defTabSz="886713">
              <a:lnSpc>
                <a:spcPct val="90000"/>
              </a:lnSpc>
              <a:spcBef>
                <a:spcPts val="900"/>
              </a:spcBef>
              <a:buSzTx/>
              <a:buFontTx/>
              <a:buNone/>
              <a:defRPr sz="1500"/>
            </a:lvl2pPr>
            <a:lvl3pPr marL="0" indent="887552" defTabSz="886713">
              <a:lnSpc>
                <a:spcPct val="90000"/>
              </a:lnSpc>
              <a:spcBef>
                <a:spcPts val="900"/>
              </a:spcBef>
              <a:buSzTx/>
              <a:buFontTx/>
              <a:buNone/>
              <a:defRPr sz="1500"/>
            </a:lvl3pPr>
            <a:lvl4pPr marL="0" indent="1331329" defTabSz="886713">
              <a:lnSpc>
                <a:spcPct val="90000"/>
              </a:lnSpc>
              <a:spcBef>
                <a:spcPts val="900"/>
              </a:spcBef>
              <a:buSzTx/>
              <a:buFontTx/>
              <a:buNone/>
              <a:defRPr sz="1500"/>
            </a:lvl4pPr>
            <a:lvl5pPr marL="0" indent="1775105" defTabSz="886713">
              <a:lnSpc>
                <a:spcPct val="90000"/>
              </a:lnSpc>
              <a:spcBef>
                <a:spcPts val="900"/>
              </a:spcBef>
              <a:buSzTx/>
              <a:buFontTx/>
              <a:buNone/>
              <a:defRPr sz="1500"/>
            </a:lvl5pPr>
          </a:lstStyle>
          <a:p>
            <a:pPr/>
            <a:r>
              <a:t>Body Level One</a:t>
            </a:r>
          </a:p>
          <a:p>
            <a:pPr lvl="1"/>
            <a:r>
              <a:t>Body Level Two</a:t>
            </a:r>
          </a:p>
          <a:p>
            <a:pPr lvl="2"/>
            <a:r>
              <a:t>Body Level Three</a:t>
            </a:r>
          </a:p>
          <a:p>
            <a:pPr lvl="3"/>
            <a:r>
              <a:t>Body Level Four</a:t>
            </a:r>
          </a:p>
          <a:p>
            <a:pPr lvl="4"/>
            <a:r>
              <a:t>Body Level Five</a:t>
            </a:r>
          </a:p>
        </p:txBody>
      </p:sp>
      <p:sp>
        <p:nvSpPr>
          <p:cNvPr id="6211" name="Slide Number"/>
          <p:cNvSpPr txBox="1"/>
          <p:nvPr>
            <p:ph type="sldNum" sz="quarter" idx="2"/>
          </p:nvPr>
        </p:nvSpPr>
        <p:spPr>
          <a:xfrm>
            <a:off x="8269023" y="6426478"/>
            <a:ext cx="245751" cy="225709"/>
          </a:xfrm>
          <a:prstGeom prst="rect">
            <a:avLst/>
          </a:prstGeom>
        </p:spPr>
        <p:txBody>
          <a:bodyPr lIns="45719" tIns="45719" rIns="45719" bIns="45719"/>
          <a:lstStyle>
            <a:lvl1pP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6218" name="Title Text"/>
          <p:cNvSpPr txBox="1"/>
          <p:nvPr>
            <p:ph type="title"/>
          </p:nvPr>
        </p:nvSpPr>
        <p:spPr>
          <a:xfrm>
            <a:off x="892967" y="1151929"/>
            <a:ext cx="7358066" cy="2321720"/>
          </a:xfrm>
          <a:prstGeom prst="rect">
            <a:avLst/>
          </a:prstGeom>
        </p:spPr>
        <p:txBody>
          <a:bodyPr lIns="35697" tIns="35697" rIns="35697" bIns="35697" anchor="b"/>
          <a:lstStyle>
            <a:lvl1pPr defTabSz="410554">
              <a:defRPr sz="5600">
                <a:latin typeface="Helvetica Light"/>
                <a:ea typeface="Helvetica Light"/>
                <a:cs typeface="Helvetica Light"/>
                <a:sym typeface="Helvetica Light"/>
              </a:defRPr>
            </a:lvl1pPr>
          </a:lstStyle>
          <a:p>
            <a:pPr/>
            <a:r>
              <a:t>Title Text</a:t>
            </a:r>
          </a:p>
        </p:txBody>
      </p:sp>
      <p:sp>
        <p:nvSpPr>
          <p:cNvPr id="6219" name="Body Level One…"/>
          <p:cNvSpPr txBox="1"/>
          <p:nvPr>
            <p:ph type="body" sz="quarter" idx="1"/>
          </p:nvPr>
        </p:nvSpPr>
        <p:spPr>
          <a:xfrm>
            <a:off x="892967" y="3536165"/>
            <a:ext cx="7358066" cy="794744"/>
          </a:xfrm>
          <a:prstGeom prst="rect">
            <a:avLst/>
          </a:prstGeom>
        </p:spPr>
        <p:txBody>
          <a:bodyPr lIns="35697" tIns="35697" rIns="35697" bIns="35697"/>
          <a:lstStyle>
            <a:lvl1pPr marL="0" indent="0" algn="ctr" defTabSz="410554">
              <a:spcBef>
                <a:spcPts val="0"/>
              </a:spcBef>
              <a:buSzTx/>
              <a:buFontTx/>
              <a:buNone/>
              <a:defRPr sz="2200">
                <a:latin typeface="Helvetica Light"/>
                <a:ea typeface="Helvetica Light"/>
                <a:cs typeface="Helvetica Light"/>
                <a:sym typeface="Helvetica Light"/>
              </a:defRPr>
            </a:lvl1pPr>
            <a:lvl2pPr marL="0" indent="0" algn="ctr" defTabSz="410554">
              <a:spcBef>
                <a:spcPts val="0"/>
              </a:spcBef>
              <a:buSzTx/>
              <a:buFontTx/>
              <a:buNone/>
              <a:defRPr sz="2200">
                <a:latin typeface="Helvetica Light"/>
                <a:ea typeface="Helvetica Light"/>
                <a:cs typeface="Helvetica Light"/>
                <a:sym typeface="Helvetica Light"/>
              </a:defRPr>
            </a:lvl2pPr>
            <a:lvl3pPr marL="0" indent="0" algn="ctr" defTabSz="410554">
              <a:spcBef>
                <a:spcPts val="0"/>
              </a:spcBef>
              <a:buSzTx/>
              <a:buFontTx/>
              <a:buNone/>
              <a:defRPr sz="2200">
                <a:latin typeface="Helvetica Light"/>
                <a:ea typeface="Helvetica Light"/>
                <a:cs typeface="Helvetica Light"/>
                <a:sym typeface="Helvetica Light"/>
              </a:defRPr>
            </a:lvl3pPr>
            <a:lvl4pPr marL="0" indent="0" algn="ctr" defTabSz="410554">
              <a:spcBef>
                <a:spcPts val="0"/>
              </a:spcBef>
              <a:buSzTx/>
              <a:buFontTx/>
              <a:buNone/>
              <a:defRPr sz="2200">
                <a:latin typeface="Helvetica Light"/>
                <a:ea typeface="Helvetica Light"/>
                <a:cs typeface="Helvetica Light"/>
                <a:sym typeface="Helvetica Light"/>
              </a:defRPr>
            </a:lvl4pPr>
            <a:lvl5pPr marL="0" indent="0" algn="ctr" defTabSz="410554">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220"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27" name="Title Text"/>
          <p:cNvSpPr txBox="1"/>
          <p:nvPr>
            <p:ph type="title"/>
          </p:nvPr>
        </p:nvSpPr>
        <p:spPr>
          <a:xfrm>
            <a:off x="669725" y="312540"/>
            <a:ext cx="7804549" cy="1518047"/>
          </a:xfrm>
          <a:prstGeom prst="rect">
            <a:avLst/>
          </a:prstGeom>
        </p:spPr>
        <p:txBody>
          <a:bodyPr lIns="35697" tIns="35697" rIns="35697" bIns="35697"/>
          <a:lstStyle>
            <a:lvl1pPr defTabSz="410554">
              <a:defRPr sz="5600">
                <a:latin typeface="Helvetica Light"/>
                <a:ea typeface="Helvetica Light"/>
                <a:cs typeface="Helvetica Light"/>
                <a:sym typeface="Helvetica Light"/>
              </a:defRPr>
            </a:lvl1pPr>
          </a:lstStyle>
          <a:p>
            <a:pPr/>
            <a:r>
              <a:t>Title Text</a:t>
            </a:r>
          </a:p>
        </p:txBody>
      </p:sp>
      <p:sp>
        <p:nvSpPr>
          <p:cNvPr id="6228"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ntent with Caption">
    <p:spTree>
      <p:nvGrpSpPr>
        <p:cNvPr id="1" name=""/>
        <p:cNvGrpSpPr/>
        <p:nvPr/>
      </p:nvGrpSpPr>
      <p:grpSpPr>
        <a:xfrm>
          <a:off x="0" y="0"/>
          <a:ext cx="0" cy="0"/>
          <a:chOff x="0" y="0"/>
          <a:chExt cx="0" cy="0"/>
        </a:xfrm>
      </p:grpSpPr>
      <p:sp>
        <p:nvSpPr>
          <p:cNvPr id="62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2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28"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vl1pPr>
          </a:lstStyle>
          <a:p>
            <a:pPr/>
            <a:r>
              <a:t>Title Text</a:t>
            </a:r>
          </a:p>
        </p:txBody>
      </p:sp>
      <p:sp>
        <p:nvSpPr>
          <p:cNvPr id="629" name="Body Level One…"/>
          <p:cNvSpPr txBox="1"/>
          <p:nvPr>
            <p:ph type="body" sz="half" idx="1"/>
          </p:nvPr>
        </p:nvSpPr>
        <p:spPr>
          <a:xfrm>
            <a:off x="3887787" y="987425"/>
            <a:ext cx="4629152" cy="4873625"/>
          </a:xfrm>
          <a:prstGeom prst="rect">
            <a:avLst/>
          </a:prstGeom>
        </p:spPr>
        <p:txBody>
          <a:bodyPr lIns="45718" tIns="45718" rIns="45718" bIns="45718"/>
          <a:lstStyle>
            <a:lvl1pPr marL="228600" indent="-228600" defTabSz="914400">
              <a:lnSpc>
                <a:spcPct val="90000"/>
              </a:lnSpc>
              <a:spcBef>
                <a:spcPts val="1000"/>
              </a:spcBef>
            </a:lvl1pPr>
            <a:lvl2pPr marL="718457" indent="-261257" defTabSz="914400">
              <a:lnSpc>
                <a:spcPct val="90000"/>
              </a:lnSpc>
              <a:spcBef>
                <a:spcPts val="1000"/>
              </a:spcBef>
              <a:buChar char="•"/>
            </a:lvl2pPr>
            <a:lvl3pPr marL="1219200" indent="-304800" defTabSz="914400">
              <a:lnSpc>
                <a:spcPct val="90000"/>
              </a:lnSpc>
              <a:spcBef>
                <a:spcPts val="1000"/>
              </a:spcBef>
            </a:lvl3pPr>
            <a:lvl4pPr marL="1737360" indent="-365760" defTabSz="914400">
              <a:lnSpc>
                <a:spcPct val="90000"/>
              </a:lnSpc>
              <a:spcBef>
                <a:spcPts val="1000"/>
              </a:spcBef>
              <a:buChar char="•"/>
            </a:lvl4pPr>
            <a:lvl5pPr marL="2194560" indent="-365760" defTabSz="914400">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630" name="Text Placeholder 3"/>
          <p:cNvSpPr/>
          <p:nvPr>
            <p:ph type="body" sz="quarter" idx="21"/>
          </p:nvPr>
        </p:nvSpPr>
        <p:spPr>
          <a:xfrm>
            <a:off x="630237" y="2057400"/>
            <a:ext cx="2949576" cy="3811588"/>
          </a:xfrm>
          <a:prstGeom prst="rect">
            <a:avLst/>
          </a:prstGeom>
        </p:spPr>
        <p:txBody>
          <a:bodyPr lIns="45718" tIns="45718" rIns="45718" bIns="45718"/>
          <a:lstStyle/>
          <a:p>
            <a:pPr marL="548551" indent="-411416" defTabSz="914400">
              <a:spcBef>
                <a:spcPts val="600"/>
              </a:spcBef>
              <a:buClr>
                <a:srgbClr val="F9F9F9"/>
              </a:buClr>
              <a:buSzPct val="65000"/>
              <a:buFont typeface="Book Antiqua"/>
              <a:buChar char="¨"/>
              <a:defRPr sz="2800">
                <a:solidFill>
                  <a:srgbClr val="FFFFFF"/>
                </a:solidFill>
                <a:latin typeface="Book Antiqua"/>
                <a:ea typeface="Book Antiqua"/>
                <a:cs typeface="Book Antiqua"/>
                <a:sym typeface="Book Antiqua"/>
              </a:defRPr>
            </a:pPr>
          </a:p>
        </p:txBody>
      </p:sp>
      <p:sp>
        <p:nvSpPr>
          <p:cNvPr id="631"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235" name="Title Text"/>
          <p:cNvSpPr txBox="1"/>
          <p:nvPr>
            <p:ph type="title"/>
          </p:nvPr>
        </p:nvSpPr>
        <p:spPr>
          <a:xfrm>
            <a:off x="669725" y="312540"/>
            <a:ext cx="7804549" cy="1518047"/>
          </a:xfrm>
          <a:prstGeom prst="rect">
            <a:avLst/>
          </a:prstGeom>
        </p:spPr>
        <p:txBody>
          <a:bodyPr lIns="35697" tIns="35697" rIns="35697" bIns="35697"/>
          <a:lstStyle>
            <a:lvl1pPr defTabSz="410554">
              <a:defRPr sz="5600">
                <a:latin typeface="Helvetica Light"/>
                <a:ea typeface="Helvetica Light"/>
                <a:cs typeface="Helvetica Light"/>
                <a:sym typeface="Helvetica Light"/>
              </a:defRPr>
            </a:lvl1pPr>
          </a:lstStyle>
          <a:p>
            <a:pPr/>
            <a:r>
              <a:t>Title Text</a:t>
            </a:r>
          </a:p>
        </p:txBody>
      </p:sp>
      <p:sp>
        <p:nvSpPr>
          <p:cNvPr id="6236" name="Body Level One…"/>
          <p:cNvSpPr txBox="1"/>
          <p:nvPr>
            <p:ph type="body" idx="1"/>
          </p:nvPr>
        </p:nvSpPr>
        <p:spPr>
          <a:xfrm>
            <a:off x="669725" y="1830586"/>
            <a:ext cx="7804549" cy="4420198"/>
          </a:xfrm>
          <a:prstGeom prst="rect">
            <a:avLst/>
          </a:prstGeom>
        </p:spPr>
        <p:txBody>
          <a:bodyPr lIns="35697" tIns="35697" rIns="35697" bIns="35697" anchor="ctr"/>
          <a:lstStyle>
            <a:lvl1pPr marL="296183" indent="-296183" defTabSz="410554">
              <a:spcBef>
                <a:spcPts val="2900"/>
              </a:spcBef>
              <a:buSzPct val="75000"/>
              <a:buFontTx/>
              <a:defRPr sz="2400">
                <a:latin typeface="Helvetica Light"/>
                <a:ea typeface="Helvetica Light"/>
                <a:cs typeface="Helvetica Light"/>
                <a:sym typeface="Helvetica Light"/>
              </a:defRPr>
            </a:lvl1pPr>
            <a:lvl2pPr marL="740453" indent="-296183" defTabSz="410554">
              <a:spcBef>
                <a:spcPts val="2900"/>
              </a:spcBef>
              <a:buSzPct val="75000"/>
              <a:buFontTx/>
              <a:buChar char="•"/>
              <a:defRPr sz="2400">
                <a:latin typeface="Helvetica Light"/>
                <a:ea typeface="Helvetica Light"/>
                <a:cs typeface="Helvetica Light"/>
                <a:sym typeface="Helvetica Light"/>
              </a:defRPr>
            </a:lvl2pPr>
            <a:lvl3pPr marL="1184727" indent="-296182" defTabSz="410554">
              <a:spcBef>
                <a:spcPts val="2900"/>
              </a:spcBef>
              <a:buSzPct val="75000"/>
              <a:buFontTx/>
              <a:defRPr sz="2400">
                <a:latin typeface="Helvetica Light"/>
                <a:ea typeface="Helvetica Light"/>
                <a:cs typeface="Helvetica Light"/>
                <a:sym typeface="Helvetica Light"/>
              </a:defRPr>
            </a:lvl3pPr>
            <a:lvl4pPr marL="1629001" indent="-296182" defTabSz="410554">
              <a:spcBef>
                <a:spcPts val="2900"/>
              </a:spcBef>
              <a:buSzPct val="75000"/>
              <a:buFontTx/>
              <a:buChar char="•"/>
              <a:defRPr sz="2400">
                <a:latin typeface="Helvetica Light"/>
                <a:ea typeface="Helvetica Light"/>
                <a:cs typeface="Helvetica Light"/>
                <a:sym typeface="Helvetica Light"/>
              </a:defRPr>
            </a:lvl4pPr>
            <a:lvl5pPr marL="2073273" indent="-296183" defTabSz="410554">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237"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244" name="Shape 65"/>
          <p:cNvSpPr/>
          <p:nvPr>
            <p:ph type="pic" sz="half" idx="21"/>
          </p:nvPr>
        </p:nvSpPr>
        <p:spPr>
          <a:xfrm>
            <a:off x="4723803" y="1830586"/>
            <a:ext cx="3750471" cy="4420198"/>
          </a:xfrm>
          <a:prstGeom prst="rect">
            <a:avLst/>
          </a:prstGeom>
        </p:spPr>
        <p:txBody>
          <a:bodyPr lIns="91439" tIns="45719" rIns="91439" bIns="45719">
            <a:noAutofit/>
          </a:bodyPr>
          <a:lstStyle/>
          <a:p>
            <a:pPr/>
          </a:p>
        </p:txBody>
      </p:sp>
      <p:sp>
        <p:nvSpPr>
          <p:cNvPr id="6245" name="Title Text"/>
          <p:cNvSpPr txBox="1"/>
          <p:nvPr>
            <p:ph type="title"/>
          </p:nvPr>
        </p:nvSpPr>
        <p:spPr>
          <a:xfrm>
            <a:off x="669725" y="312540"/>
            <a:ext cx="7804549" cy="1518047"/>
          </a:xfrm>
          <a:prstGeom prst="rect">
            <a:avLst/>
          </a:prstGeom>
        </p:spPr>
        <p:txBody>
          <a:bodyPr lIns="35697" tIns="35697" rIns="35697" bIns="35697"/>
          <a:lstStyle>
            <a:lvl1pPr defTabSz="410554">
              <a:defRPr sz="5600">
                <a:latin typeface="Helvetica Light"/>
                <a:ea typeface="Helvetica Light"/>
                <a:cs typeface="Helvetica Light"/>
                <a:sym typeface="Helvetica Light"/>
              </a:defRPr>
            </a:lvl1pPr>
          </a:lstStyle>
          <a:p>
            <a:pPr/>
            <a:r>
              <a:t>Title Text</a:t>
            </a:r>
          </a:p>
        </p:txBody>
      </p:sp>
      <p:sp>
        <p:nvSpPr>
          <p:cNvPr id="6246" name="Body Level One…"/>
          <p:cNvSpPr txBox="1"/>
          <p:nvPr>
            <p:ph type="body" sz="half" idx="1"/>
          </p:nvPr>
        </p:nvSpPr>
        <p:spPr>
          <a:xfrm>
            <a:off x="669725" y="1830586"/>
            <a:ext cx="3750471" cy="4420198"/>
          </a:xfrm>
          <a:prstGeom prst="rect">
            <a:avLst/>
          </a:prstGeom>
        </p:spPr>
        <p:txBody>
          <a:bodyPr lIns="35697" tIns="35697" rIns="35697" bIns="35697" anchor="ctr"/>
          <a:lstStyle>
            <a:lvl1pPr marL="220323" indent="-220323" defTabSz="410554">
              <a:spcBef>
                <a:spcPts val="2200"/>
              </a:spcBef>
              <a:buSzPct val="75000"/>
              <a:buFontTx/>
              <a:defRPr sz="1800">
                <a:latin typeface="Helvetica Light"/>
                <a:ea typeface="Helvetica Light"/>
                <a:cs typeface="Helvetica Light"/>
                <a:sym typeface="Helvetica Light"/>
              </a:defRPr>
            </a:lvl1pPr>
            <a:lvl2pPr marL="563044" indent="-220323" defTabSz="410554">
              <a:spcBef>
                <a:spcPts val="2200"/>
              </a:spcBef>
              <a:buSzPct val="75000"/>
              <a:buFontTx/>
              <a:buChar char="•"/>
              <a:defRPr sz="1800">
                <a:latin typeface="Helvetica Light"/>
                <a:ea typeface="Helvetica Light"/>
                <a:cs typeface="Helvetica Light"/>
                <a:sym typeface="Helvetica Light"/>
              </a:defRPr>
            </a:lvl2pPr>
            <a:lvl3pPr marL="905770" indent="-220322" defTabSz="410554">
              <a:spcBef>
                <a:spcPts val="2200"/>
              </a:spcBef>
              <a:buSzPct val="75000"/>
              <a:buFontTx/>
              <a:defRPr sz="1800">
                <a:latin typeface="Helvetica Light"/>
                <a:ea typeface="Helvetica Light"/>
                <a:cs typeface="Helvetica Light"/>
                <a:sym typeface="Helvetica Light"/>
              </a:defRPr>
            </a:lvl3pPr>
            <a:lvl4pPr marL="1248495" indent="-220322" defTabSz="410554">
              <a:spcBef>
                <a:spcPts val="2200"/>
              </a:spcBef>
              <a:buSzPct val="75000"/>
              <a:buFontTx/>
              <a:buChar char="•"/>
              <a:defRPr sz="1800">
                <a:latin typeface="Helvetica Light"/>
                <a:ea typeface="Helvetica Light"/>
                <a:cs typeface="Helvetica Light"/>
                <a:sym typeface="Helvetica Light"/>
              </a:defRPr>
            </a:lvl4pPr>
            <a:lvl5pPr marL="1591220" indent="-220322" defTabSz="410554">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247"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254" name="Body Level One…"/>
          <p:cNvSpPr txBox="1"/>
          <p:nvPr>
            <p:ph type="body" idx="1"/>
          </p:nvPr>
        </p:nvSpPr>
        <p:spPr>
          <a:xfrm>
            <a:off x="669725" y="892967"/>
            <a:ext cx="7804549" cy="5072066"/>
          </a:xfrm>
          <a:prstGeom prst="rect">
            <a:avLst/>
          </a:prstGeom>
        </p:spPr>
        <p:txBody>
          <a:bodyPr lIns="35697" tIns="35697" rIns="35697" bIns="35697" anchor="ctr"/>
          <a:lstStyle>
            <a:lvl1pPr marL="296183" indent="-296183" defTabSz="410554">
              <a:spcBef>
                <a:spcPts val="2900"/>
              </a:spcBef>
              <a:buSzPct val="75000"/>
              <a:buFontTx/>
              <a:defRPr sz="2400">
                <a:latin typeface="Helvetica Light"/>
                <a:ea typeface="Helvetica Light"/>
                <a:cs typeface="Helvetica Light"/>
                <a:sym typeface="Helvetica Light"/>
              </a:defRPr>
            </a:lvl1pPr>
            <a:lvl2pPr marL="740453" indent="-296183" defTabSz="410554">
              <a:spcBef>
                <a:spcPts val="2900"/>
              </a:spcBef>
              <a:buSzPct val="75000"/>
              <a:buFontTx/>
              <a:buChar char="•"/>
              <a:defRPr sz="2400">
                <a:latin typeface="Helvetica Light"/>
                <a:ea typeface="Helvetica Light"/>
                <a:cs typeface="Helvetica Light"/>
                <a:sym typeface="Helvetica Light"/>
              </a:defRPr>
            </a:lvl2pPr>
            <a:lvl3pPr marL="1184727" indent="-296182" defTabSz="410554">
              <a:spcBef>
                <a:spcPts val="2900"/>
              </a:spcBef>
              <a:buSzPct val="75000"/>
              <a:buFontTx/>
              <a:defRPr sz="2400">
                <a:latin typeface="Helvetica Light"/>
                <a:ea typeface="Helvetica Light"/>
                <a:cs typeface="Helvetica Light"/>
                <a:sym typeface="Helvetica Light"/>
              </a:defRPr>
            </a:lvl3pPr>
            <a:lvl4pPr marL="1629001" indent="-296182" defTabSz="410554">
              <a:spcBef>
                <a:spcPts val="2900"/>
              </a:spcBef>
              <a:buSzPct val="75000"/>
              <a:buFontTx/>
              <a:buChar char="•"/>
              <a:defRPr sz="2400">
                <a:latin typeface="Helvetica Light"/>
                <a:ea typeface="Helvetica Light"/>
                <a:cs typeface="Helvetica Light"/>
                <a:sym typeface="Helvetica Light"/>
              </a:defRPr>
            </a:lvl4pPr>
            <a:lvl5pPr marL="2073273" indent="-296183" defTabSz="410554">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255"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6262" name="Shape 83"/>
          <p:cNvSpPr/>
          <p:nvPr>
            <p:ph type="pic" sz="quarter" idx="21"/>
          </p:nvPr>
        </p:nvSpPr>
        <p:spPr>
          <a:xfrm>
            <a:off x="4723803" y="3580803"/>
            <a:ext cx="3750471" cy="2652119"/>
          </a:xfrm>
          <a:prstGeom prst="rect">
            <a:avLst/>
          </a:prstGeom>
        </p:spPr>
        <p:txBody>
          <a:bodyPr lIns="91439" tIns="45719" rIns="91439" bIns="45719">
            <a:noAutofit/>
          </a:bodyPr>
          <a:lstStyle/>
          <a:p>
            <a:pPr/>
          </a:p>
        </p:txBody>
      </p:sp>
      <p:sp>
        <p:nvSpPr>
          <p:cNvPr id="6263" name="Shape 84"/>
          <p:cNvSpPr/>
          <p:nvPr>
            <p:ph type="pic" sz="quarter" idx="22"/>
          </p:nvPr>
        </p:nvSpPr>
        <p:spPr>
          <a:xfrm>
            <a:off x="4728176" y="625077"/>
            <a:ext cx="3750471" cy="2652119"/>
          </a:xfrm>
          <a:prstGeom prst="rect">
            <a:avLst/>
          </a:prstGeom>
        </p:spPr>
        <p:txBody>
          <a:bodyPr lIns="91439" tIns="45719" rIns="91439" bIns="45719">
            <a:noAutofit/>
          </a:bodyPr>
          <a:lstStyle/>
          <a:p>
            <a:pPr/>
          </a:p>
        </p:txBody>
      </p:sp>
      <p:sp>
        <p:nvSpPr>
          <p:cNvPr id="6264" name="Shape 85"/>
          <p:cNvSpPr/>
          <p:nvPr>
            <p:ph type="pic" sz="half" idx="23"/>
          </p:nvPr>
        </p:nvSpPr>
        <p:spPr>
          <a:xfrm>
            <a:off x="669725" y="625077"/>
            <a:ext cx="3750471" cy="5607846"/>
          </a:xfrm>
          <a:prstGeom prst="rect">
            <a:avLst/>
          </a:prstGeom>
        </p:spPr>
        <p:txBody>
          <a:bodyPr lIns="91439" tIns="45719" rIns="91439" bIns="45719">
            <a:noAutofit/>
          </a:bodyPr>
          <a:lstStyle/>
          <a:p>
            <a:pPr/>
          </a:p>
        </p:txBody>
      </p:sp>
      <p:sp>
        <p:nvSpPr>
          <p:cNvPr id="6265"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6272" name="Body Level One…"/>
          <p:cNvSpPr txBox="1"/>
          <p:nvPr>
            <p:ph type="body" sz="quarter" idx="1"/>
          </p:nvPr>
        </p:nvSpPr>
        <p:spPr>
          <a:xfrm>
            <a:off x="892967" y="4473783"/>
            <a:ext cx="7358066" cy="330400"/>
          </a:xfrm>
          <a:prstGeom prst="rect">
            <a:avLst/>
          </a:prstGeom>
        </p:spPr>
        <p:txBody>
          <a:bodyPr lIns="35697" tIns="35697" rIns="35697" bIns="35697"/>
          <a:lstStyle>
            <a:lvl1pPr marL="0" indent="0" algn="ctr" defTabSz="410554">
              <a:spcBef>
                <a:spcPts val="0"/>
              </a:spcBef>
              <a:buSzTx/>
              <a:buFontTx/>
              <a:buNone/>
              <a:defRPr sz="1600">
                <a:latin typeface="Helvetica Light"/>
                <a:ea typeface="Helvetica Light"/>
                <a:cs typeface="Helvetica Light"/>
                <a:sym typeface="Helvetica Light"/>
              </a:defRPr>
            </a:lvl1pPr>
            <a:lvl2pPr marL="641725" indent="-197455" algn="ctr" defTabSz="410554">
              <a:spcBef>
                <a:spcPts val="0"/>
              </a:spcBef>
              <a:buSzPct val="75000"/>
              <a:buFontTx/>
              <a:buChar char="•"/>
              <a:defRPr sz="1600">
                <a:latin typeface="Helvetica Light"/>
                <a:ea typeface="Helvetica Light"/>
                <a:cs typeface="Helvetica Light"/>
                <a:sym typeface="Helvetica Light"/>
              </a:defRPr>
            </a:lvl2pPr>
            <a:lvl3pPr marL="1085999" indent="-197455" algn="ctr" defTabSz="410554">
              <a:spcBef>
                <a:spcPts val="0"/>
              </a:spcBef>
              <a:buSzPct val="75000"/>
              <a:buFontTx/>
              <a:defRPr sz="1600">
                <a:latin typeface="Helvetica Light"/>
                <a:ea typeface="Helvetica Light"/>
                <a:cs typeface="Helvetica Light"/>
                <a:sym typeface="Helvetica Light"/>
              </a:defRPr>
            </a:lvl3pPr>
            <a:lvl4pPr marL="1530274" indent="-197455" algn="ctr" defTabSz="410554">
              <a:spcBef>
                <a:spcPts val="0"/>
              </a:spcBef>
              <a:buSzPct val="75000"/>
              <a:buFontTx/>
              <a:buChar char="•"/>
              <a:defRPr sz="1600">
                <a:latin typeface="Helvetica Light"/>
                <a:ea typeface="Helvetica Light"/>
                <a:cs typeface="Helvetica Light"/>
                <a:sym typeface="Helvetica Light"/>
              </a:defRPr>
            </a:lvl4pPr>
            <a:lvl5pPr marL="1974545" indent="-197455" algn="ctr" defTabSz="410554">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273" name="Shape 94"/>
          <p:cNvSpPr/>
          <p:nvPr>
            <p:ph type="body" sz="quarter" idx="21"/>
          </p:nvPr>
        </p:nvSpPr>
        <p:spPr>
          <a:xfrm>
            <a:off x="892967" y="3000176"/>
            <a:ext cx="7358065" cy="482602"/>
          </a:xfrm>
          <a:prstGeom prst="rect">
            <a:avLst/>
          </a:prstGeom>
        </p:spPr>
        <p:txBody>
          <a:bodyPr lIns="35697" tIns="35697" rIns="35697" bIns="35697" anchor="ctr"/>
          <a:lstStyle/>
          <a:p>
            <a:pPr marL="0" indent="0" algn="ctr" defTabSz="410554">
              <a:spcBef>
                <a:spcPts val="0"/>
              </a:spcBef>
              <a:buSzTx/>
              <a:buFontTx/>
              <a:buNone/>
              <a:defRPr sz="2600">
                <a:latin typeface="Helvetica Light"/>
                <a:ea typeface="Helvetica Light"/>
                <a:cs typeface="Helvetica Light"/>
                <a:sym typeface="Helvetica Light"/>
              </a:defRPr>
            </a:pPr>
          </a:p>
        </p:txBody>
      </p:sp>
      <p:sp>
        <p:nvSpPr>
          <p:cNvPr id="6274"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6281"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6282"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0">
    <p:bg>
      <p:bgPr>
        <a:solidFill>
          <a:srgbClr val="C41E4C"/>
        </a:solidFill>
      </p:bgPr>
    </p:bg>
    <p:spTree>
      <p:nvGrpSpPr>
        <p:cNvPr id="1" name=""/>
        <p:cNvGrpSpPr/>
        <p:nvPr/>
      </p:nvGrpSpPr>
      <p:grpSpPr>
        <a:xfrm>
          <a:off x="0" y="0"/>
          <a:ext cx="0" cy="0"/>
          <a:chOff x="0" y="0"/>
          <a:chExt cx="0" cy="0"/>
        </a:xfrm>
      </p:grpSpPr>
      <p:sp>
        <p:nvSpPr>
          <p:cNvPr id="6289" name="Slide Number"/>
          <p:cNvSpPr txBox="1"/>
          <p:nvPr>
            <p:ph type="sldNum" sz="quarter" idx="2"/>
          </p:nvPr>
        </p:nvSpPr>
        <p:spPr>
          <a:xfrm>
            <a:off x="4437919" y="6505277"/>
            <a:ext cx="253612" cy="244211"/>
          </a:xfrm>
          <a:prstGeom prst="rect">
            <a:avLst/>
          </a:prstGeom>
        </p:spPr>
        <p:txBody>
          <a:bodyPr lIns="35697" tIns="35697" rIns="35697" bIns="35697" anchor="t"/>
          <a:lstStyle>
            <a:lvl1pPr algn="l">
              <a:spcBef>
                <a:spcPts val="1400"/>
              </a:spcBef>
              <a:defRPr>
                <a:solidFill>
                  <a:srgbClr val="5B5B8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29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6303"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631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icture with Caption">
    <p:spTree>
      <p:nvGrpSpPr>
        <p:cNvPr id="1" name=""/>
        <p:cNvGrpSpPr/>
        <p:nvPr/>
      </p:nvGrpSpPr>
      <p:grpSpPr>
        <a:xfrm>
          <a:off x="0" y="0"/>
          <a:ext cx="0" cy="0"/>
          <a:chOff x="0" y="0"/>
          <a:chExt cx="0" cy="0"/>
        </a:xfrm>
      </p:grpSpPr>
      <p:sp>
        <p:nvSpPr>
          <p:cNvPr id="63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3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40"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vl1pPr>
          </a:lstStyle>
          <a:p>
            <a:pPr/>
            <a:r>
              <a:t>Title Text</a:t>
            </a:r>
          </a:p>
        </p:txBody>
      </p:sp>
      <p:sp>
        <p:nvSpPr>
          <p:cNvPr id="641" name="Picture Placeholder 2"/>
          <p:cNvSpPr/>
          <p:nvPr>
            <p:ph type="pic" sz="half" idx="21"/>
          </p:nvPr>
        </p:nvSpPr>
        <p:spPr>
          <a:xfrm>
            <a:off x="3887787" y="987425"/>
            <a:ext cx="4629152" cy="4873625"/>
          </a:xfrm>
          <a:prstGeom prst="rect">
            <a:avLst/>
          </a:prstGeom>
        </p:spPr>
        <p:txBody>
          <a:bodyPr lIns="91439" tIns="45719" rIns="91439" bIns="45719">
            <a:noAutofit/>
          </a:bodyPr>
          <a:lstStyle/>
          <a:p>
            <a:pPr/>
          </a:p>
        </p:txBody>
      </p:sp>
      <p:sp>
        <p:nvSpPr>
          <p:cNvPr id="642" name="Body Level One…"/>
          <p:cNvSpPr txBox="1"/>
          <p:nvPr>
            <p:ph type="body" sz="quarter" idx="1"/>
          </p:nvPr>
        </p:nvSpPr>
        <p:spPr>
          <a:xfrm>
            <a:off x="630237" y="2057400"/>
            <a:ext cx="2949576" cy="3811588"/>
          </a:xfrm>
          <a:prstGeom prst="rect">
            <a:avLst/>
          </a:prstGeom>
        </p:spPr>
        <p:txBody>
          <a:bodyPr lIns="45718" tIns="45718" rIns="45718" bIns="45718"/>
          <a:lstStyle>
            <a:lvl1pPr marL="0" indent="0" defTabSz="914400">
              <a:lnSpc>
                <a:spcPct val="90000"/>
              </a:lnSpc>
              <a:spcBef>
                <a:spcPts val="1000"/>
              </a:spcBef>
              <a:buSzTx/>
              <a:buFontTx/>
              <a:buNone/>
              <a:defRPr sz="1600"/>
            </a:lvl1pPr>
            <a:lvl2pPr marL="0" indent="0" defTabSz="914400">
              <a:lnSpc>
                <a:spcPct val="90000"/>
              </a:lnSpc>
              <a:spcBef>
                <a:spcPts val="1000"/>
              </a:spcBef>
              <a:buSzTx/>
              <a:buFontTx/>
              <a:buNone/>
              <a:defRPr sz="1600"/>
            </a:lvl2pPr>
            <a:lvl3pPr marL="0" indent="0" defTabSz="914400">
              <a:lnSpc>
                <a:spcPct val="90000"/>
              </a:lnSpc>
              <a:spcBef>
                <a:spcPts val="1000"/>
              </a:spcBef>
              <a:buSzTx/>
              <a:buFontTx/>
              <a:buNone/>
              <a:defRPr sz="1600"/>
            </a:lvl3pPr>
            <a:lvl4pPr marL="0" indent="0" defTabSz="914400">
              <a:lnSpc>
                <a:spcPct val="90000"/>
              </a:lnSpc>
              <a:spcBef>
                <a:spcPts val="1000"/>
              </a:spcBef>
              <a:buSzTx/>
              <a:buFontTx/>
              <a:buNone/>
              <a:defRPr sz="1600"/>
            </a:lvl4pPr>
            <a:lvl5pPr marL="0" indent="0" defTabSz="914400">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643"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317" name="Title Text"/>
          <p:cNvSpPr txBox="1"/>
          <p:nvPr>
            <p:ph type="title"/>
          </p:nvPr>
        </p:nvSpPr>
        <p:spPr>
          <a:xfrm>
            <a:off x="1143000" y="1122362"/>
            <a:ext cx="6858000" cy="2387601"/>
          </a:xfrm>
          <a:prstGeom prst="rect">
            <a:avLst/>
          </a:prstGeom>
        </p:spPr>
        <p:txBody>
          <a:bodyPr lIns="50800" tIns="50800" rIns="50800" bIns="50800" anchor="b"/>
          <a:lstStyle>
            <a:lvl1pPr indent="39686" defTabSz="914400">
              <a:defRPr sz="6000">
                <a:latin typeface="Arial"/>
                <a:ea typeface="Arial"/>
                <a:cs typeface="Arial"/>
                <a:sym typeface="Arial"/>
              </a:defRPr>
            </a:lvl1pPr>
          </a:lstStyle>
          <a:p>
            <a:pPr/>
            <a:r>
              <a:t>Title Text</a:t>
            </a:r>
          </a:p>
        </p:txBody>
      </p:sp>
      <p:sp>
        <p:nvSpPr>
          <p:cNvPr id="6318" name="Body Level One…"/>
          <p:cNvSpPr txBox="1"/>
          <p:nvPr>
            <p:ph type="body" sz="quarter" idx="1"/>
          </p:nvPr>
        </p:nvSpPr>
        <p:spPr>
          <a:xfrm>
            <a:off x="1143000" y="3602037"/>
            <a:ext cx="6858000" cy="1655763"/>
          </a:xfrm>
          <a:prstGeom prst="rect">
            <a:avLst/>
          </a:prstGeom>
        </p:spPr>
        <p:txBody>
          <a:bodyPr lIns="50800" tIns="50800" rIns="50800" bIns="50800"/>
          <a:lstStyle>
            <a:lvl1pPr marL="0" indent="0" algn="ctr" defTabSz="914400">
              <a:buSzTx/>
              <a:buFontTx/>
              <a:buNone/>
              <a:defRPr sz="2400">
                <a:latin typeface="Arial"/>
                <a:ea typeface="Arial"/>
                <a:cs typeface="Arial"/>
                <a:sym typeface="Arial"/>
              </a:defRPr>
            </a:lvl1pPr>
            <a:lvl2pPr marL="0" indent="457176" algn="ctr" defTabSz="914400">
              <a:buSzTx/>
              <a:buFontTx/>
              <a:buNone/>
              <a:defRPr sz="2400">
                <a:latin typeface="Arial"/>
                <a:ea typeface="Arial"/>
                <a:cs typeface="Arial"/>
                <a:sym typeface="Arial"/>
              </a:defRPr>
            </a:lvl2pPr>
            <a:lvl3pPr marL="0" indent="914353" algn="ctr" defTabSz="914400">
              <a:buSzTx/>
              <a:buFontTx/>
              <a:buNone/>
              <a:defRPr sz="2400">
                <a:latin typeface="Arial"/>
                <a:ea typeface="Arial"/>
                <a:cs typeface="Arial"/>
                <a:sym typeface="Arial"/>
              </a:defRPr>
            </a:lvl3pPr>
            <a:lvl4pPr marL="0" indent="1371530" algn="ctr" defTabSz="914400">
              <a:buSzTx/>
              <a:buFontTx/>
              <a:buNone/>
              <a:defRPr sz="2400">
                <a:latin typeface="Arial"/>
                <a:ea typeface="Arial"/>
                <a:cs typeface="Arial"/>
                <a:sym typeface="Arial"/>
              </a:defRPr>
            </a:lvl4pPr>
            <a:lvl5pPr marL="0" indent="1828706" algn="ctr" defTabSz="914400">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19"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6326"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6327" name="Body Level One…"/>
          <p:cNvSpPr txBox="1"/>
          <p:nvPr>
            <p:ph type="body" idx="1"/>
          </p:nvPr>
        </p:nvSpPr>
        <p:spPr>
          <a:xfrm>
            <a:off x="457200" y="1600200"/>
            <a:ext cx="8229600" cy="5257800"/>
          </a:xfrm>
          <a:prstGeom prst="rect">
            <a:avLst/>
          </a:prstGeom>
        </p:spPr>
        <p:txBody>
          <a:bodyPr lIns="50800" tIns="50800" rIns="50800" bIns="50800"/>
          <a:lstStyle>
            <a:lvl1pPr marL="382568" indent="-342882" defTabSz="914400">
              <a:defRPr>
                <a:latin typeface="Arial"/>
                <a:ea typeface="Arial"/>
                <a:cs typeface="Arial"/>
                <a:sym typeface="Arial"/>
              </a:defRPr>
            </a:lvl1pPr>
            <a:lvl2pPr marL="772620" indent="-326555" defTabSz="914400">
              <a:defRPr>
                <a:latin typeface="Arial"/>
                <a:ea typeface="Arial"/>
                <a:cs typeface="Arial"/>
                <a:sym typeface="Arial"/>
              </a:defRPr>
            </a:lvl2pPr>
            <a:lvl3pPr marL="1208026" indent="-304784" defTabSz="914400">
              <a:defRPr>
                <a:latin typeface="Arial"/>
                <a:ea typeface="Arial"/>
                <a:cs typeface="Arial"/>
                <a:sym typeface="Arial"/>
              </a:defRPr>
            </a:lvl3pPr>
            <a:lvl4pPr marL="1726159" indent="-365740" defTabSz="914400">
              <a:defRPr>
                <a:latin typeface="Arial"/>
                <a:ea typeface="Arial"/>
                <a:cs typeface="Arial"/>
                <a:sym typeface="Arial"/>
              </a:defRPr>
            </a:lvl4pPr>
            <a:lvl5pPr marL="2183335" indent="-365740" defTabSz="914400">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2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6335" name="Title Text"/>
          <p:cNvSpPr txBox="1"/>
          <p:nvPr>
            <p:ph type="title"/>
          </p:nvPr>
        </p:nvSpPr>
        <p:spPr>
          <a:xfrm>
            <a:off x="623887" y="1709738"/>
            <a:ext cx="7886701" cy="2852737"/>
          </a:xfrm>
          <a:prstGeom prst="rect">
            <a:avLst/>
          </a:prstGeom>
        </p:spPr>
        <p:txBody>
          <a:bodyPr lIns="50800" tIns="50800" rIns="50800" bIns="50800" anchor="b"/>
          <a:lstStyle>
            <a:lvl1pPr indent="39686" defTabSz="914400">
              <a:defRPr sz="6000">
                <a:latin typeface="Arial"/>
                <a:ea typeface="Arial"/>
                <a:cs typeface="Arial"/>
                <a:sym typeface="Arial"/>
              </a:defRPr>
            </a:lvl1pPr>
          </a:lstStyle>
          <a:p>
            <a:pPr/>
            <a:r>
              <a:t>Title Text</a:t>
            </a:r>
          </a:p>
        </p:txBody>
      </p:sp>
      <p:sp>
        <p:nvSpPr>
          <p:cNvPr id="6336" name="Body Level One…"/>
          <p:cNvSpPr txBox="1"/>
          <p:nvPr>
            <p:ph type="body" sz="quarter" idx="1"/>
          </p:nvPr>
        </p:nvSpPr>
        <p:spPr>
          <a:xfrm>
            <a:off x="623887" y="4589464"/>
            <a:ext cx="7886701" cy="1500188"/>
          </a:xfrm>
          <a:prstGeom prst="rect">
            <a:avLst/>
          </a:prstGeom>
        </p:spPr>
        <p:txBody>
          <a:bodyPr lIns="50800" tIns="50800" rIns="50800" bIns="50800"/>
          <a:lstStyle>
            <a:lvl1pPr marL="0" indent="0" defTabSz="914400">
              <a:buSzTx/>
              <a:buFontTx/>
              <a:buNone/>
              <a:defRPr sz="2400">
                <a:latin typeface="Arial"/>
                <a:ea typeface="Arial"/>
                <a:cs typeface="Arial"/>
                <a:sym typeface="Arial"/>
              </a:defRPr>
            </a:lvl1pPr>
            <a:lvl2pPr marL="0" indent="457176" defTabSz="914400">
              <a:buSzTx/>
              <a:buFontTx/>
              <a:buNone/>
              <a:defRPr sz="2400">
                <a:latin typeface="Arial"/>
                <a:ea typeface="Arial"/>
                <a:cs typeface="Arial"/>
                <a:sym typeface="Arial"/>
              </a:defRPr>
            </a:lvl2pPr>
            <a:lvl3pPr marL="0" indent="914353" defTabSz="914400">
              <a:buSzTx/>
              <a:buFontTx/>
              <a:buNone/>
              <a:defRPr sz="2400">
                <a:latin typeface="Arial"/>
                <a:ea typeface="Arial"/>
                <a:cs typeface="Arial"/>
                <a:sym typeface="Arial"/>
              </a:defRPr>
            </a:lvl3pPr>
            <a:lvl4pPr marL="0" indent="1371530" defTabSz="914400">
              <a:buSzTx/>
              <a:buFontTx/>
              <a:buNone/>
              <a:defRPr sz="2400">
                <a:latin typeface="Arial"/>
                <a:ea typeface="Arial"/>
                <a:cs typeface="Arial"/>
                <a:sym typeface="Arial"/>
              </a:defRPr>
            </a:lvl4pPr>
            <a:lvl5pPr marL="0" indent="1828706" defTabSz="914400">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37"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344"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6345" name="Body Level One…"/>
          <p:cNvSpPr txBox="1"/>
          <p:nvPr>
            <p:ph type="body" sz="half" idx="1"/>
          </p:nvPr>
        </p:nvSpPr>
        <p:spPr>
          <a:xfrm>
            <a:off x="457200" y="1600200"/>
            <a:ext cx="4038600" cy="5257800"/>
          </a:xfrm>
          <a:prstGeom prst="rect">
            <a:avLst/>
          </a:prstGeom>
        </p:spPr>
        <p:txBody>
          <a:bodyPr lIns="50800" tIns="50800" rIns="50800" bIns="50800"/>
          <a:lstStyle>
            <a:lvl1pPr marL="382568" indent="-342882" defTabSz="914400">
              <a:defRPr>
                <a:latin typeface="Arial"/>
                <a:ea typeface="Arial"/>
                <a:cs typeface="Arial"/>
                <a:sym typeface="Arial"/>
              </a:defRPr>
            </a:lvl1pPr>
            <a:lvl2pPr marL="772620" indent="-326555" defTabSz="914400">
              <a:defRPr>
                <a:latin typeface="Arial"/>
                <a:ea typeface="Arial"/>
                <a:cs typeface="Arial"/>
                <a:sym typeface="Arial"/>
              </a:defRPr>
            </a:lvl2pPr>
            <a:lvl3pPr marL="1208026" indent="-304784" defTabSz="914400">
              <a:defRPr>
                <a:latin typeface="Arial"/>
                <a:ea typeface="Arial"/>
                <a:cs typeface="Arial"/>
                <a:sym typeface="Arial"/>
              </a:defRPr>
            </a:lvl3pPr>
            <a:lvl4pPr marL="1726159" indent="-365740" defTabSz="914400">
              <a:defRPr>
                <a:latin typeface="Arial"/>
                <a:ea typeface="Arial"/>
                <a:cs typeface="Arial"/>
                <a:sym typeface="Arial"/>
              </a:defRPr>
            </a:lvl4pPr>
            <a:lvl5pPr marL="2183335" indent="-365740" defTabSz="914400">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4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353" name="Title Text"/>
          <p:cNvSpPr txBox="1"/>
          <p:nvPr>
            <p:ph type="title"/>
          </p:nvPr>
        </p:nvSpPr>
        <p:spPr>
          <a:xfrm>
            <a:off x="630237" y="365125"/>
            <a:ext cx="7886701" cy="1325564"/>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6354" name="Body Level One…"/>
          <p:cNvSpPr txBox="1"/>
          <p:nvPr>
            <p:ph type="body" sz="quarter" idx="1"/>
          </p:nvPr>
        </p:nvSpPr>
        <p:spPr>
          <a:xfrm>
            <a:off x="630237" y="1681163"/>
            <a:ext cx="3868739" cy="823913"/>
          </a:xfrm>
          <a:prstGeom prst="rect">
            <a:avLst/>
          </a:prstGeom>
        </p:spPr>
        <p:txBody>
          <a:bodyPr lIns="50800" tIns="50800" rIns="50800" bIns="50800" anchor="b"/>
          <a:lstStyle>
            <a:lvl1pPr marL="0" indent="0" defTabSz="914400">
              <a:buSzTx/>
              <a:buFontTx/>
              <a:buNone/>
              <a:defRPr b="1" sz="2400">
                <a:latin typeface="Arial"/>
                <a:ea typeface="Arial"/>
                <a:cs typeface="Arial"/>
                <a:sym typeface="Arial"/>
              </a:defRPr>
            </a:lvl1pPr>
            <a:lvl2pPr marL="0" indent="457176" defTabSz="914400">
              <a:buSzTx/>
              <a:buFontTx/>
              <a:buNone/>
              <a:defRPr b="1" sz="2400">
                <a:latin typeface="Arial"/>
                <a:ea typeface="Arial"/>
                <a:cs typeface="Arial"/>
                <a:sym typeface="Arial"/>
              </a:defRPr>
            </a:lvl2pPr>
            <a:lvl3pPr marL="0" indent="914353" defTabSz="914400">
              <a:buSzTx/>
              <a:buFontTx/>
              <a:buNone/>
              <a:defRPr b="1" sz="2400">
                <a:latin typeface="Arial"/>
                <a:ea typeface="Arial"/>
                <a:cs typeface="Arial"/>
                <a:sym typeface="Arial"/>
              </a:defRPr>
            </a:lvl3pPr>
            <a:lvl4pPr marL="0" indent="1371530" defTabSz="914400">
              <a:buSzTx/>
              <a:buFontTx/>
              <a:buNone/>
              <a:defRPr b="1" sz="2400">
                <a:latin typeface="Arial"/>
                <a:ea typeface="Arial"/>
                <a:cs typeface="Arial"/>
                <a:sym typeface="Arial"/>
              </a:defRPr>
            </a:lvl4pPr>
            <a:lvl5pPr marL="0" indent="1828706" defTabSz="914400">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55" name="Text Placeholder 4"/>
          <p:cNvSpPr/>
          <p:nvPr>
            <p:ph type="body" sz="quarter" idx="21"/>
          </p:nvPr>
        </p:nvSpPr>
        <p:spPr>
          <a:xfrm>
            <a:off x="4629150" y="1681163"/>
            <a:ext cx="3887788" cy="823913"/>
          </a:xfrm>
          <a:prstGeom prst="rect">
            <a:avLst/>
          </a:prstGeom>
        </p:spPr>
        <p:txBody>
          <a:bodyPr lIns="50800" tIns="50800" rIns="50800" bIns="50800" anchor="b"/>
          <a:lstStyle/>
          <a:p>
            <a:pPr marL="0" indent="0" defTabSz="914400">
              <a:buSzTx/>
              <a:buFontTx/>
              <a:buNone/>
              <a:defRPr b="1" sz="2400">
                <a:latin typeface="Arial"/>
                <a:ea typeface="Arial"/>
                <a:cs typeface="Arial"/>
                <a:sym typeface="Arial"/>
              </a:defRPr>
            </a:pPr>
          </a:p>
        </p:txBody>
      </p:sp>
      <p:sp>
        <p:nvSpPr>
          <p:cNvPr id="635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363"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6364"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371"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378" name="Title Text"/>
          <p:cNvSpPr txBox="1"/>
          <p:nvPr>
            <p:ph type="title"/>
          </p:nvPr>
        </p:nvSpPr>
        <p:spPr>
          <a:xfrm>
            <a:off x="630239" y="457200"/>
            <a:ext cx="2949576" cy="1600200"/>
          </a:xfrm>
          <a:prstGeom prst="rect">
            <a:avLst/>
          </a:prstGeom>
        </p:spPr>
        <p:txBody>
          <a:bodyPr lIns="50800" tIns="50800" rIns="50800" bIns="50800" anchor="b"/>
          <a:lstStyle>
            <a:lvl1pPr indent="39686" defTabSz="914400">
              <a:defRPr sz="3200">
                <a:latin typeface="Arial"/>
                <a:ea typeface="Arial"/>
                <a:cs typeface="Arial"/>
                <a:sym typeface="Arial"/>
              </a:defRPr>
            </a:lvl1pPr>
          </a:lstStyle>
          <a:p>
            <a:pPr/>
            <a:r>
              <a:t>Title Text</a:t>
            </a:r>
          </a:p>
        </p:txBody>
      </p:sp>
      <p:sp>
        <p:nvSpPr>
          <p:cNvPr id="6379" name="Body Level One…"/>
          <p:cNvSpPr txBox="1"/>
          <p:nvPr>
            <p:ph type="body" sz="half" idx="1"/>
          </p:nvPr>
        </p:nvSpPr>
        <p:spPr>
          <a:xfrm>
            <a:off x="3887787" y="987425"/>
            <a:ext cx="4629151" cy="4873625"/>
          </a:xfrm>
          <a:prstGeom prst="rect">
            <a:avLst/>
          </a:prstGeom>
        </p:spPr>
        <p:txBody>
          <a:bodyPr lIns="50800" tIns="50800" rIns="50800" bIns="50800"/>
          <a:lstStyle>
            <a:lvl1pPr marL="382568" indent="-342882" defTabSz="914400">
              <a:defRPr>
                <a:latin typeface="Arial"/>
                <a:ea typeface="Arial"/>
                <a:cs typeface="Arial"/>
                <a:sym typeface="Arial"/>
              </a:defRPr>
            </a:lvl1pPr>
            <a:lvl2pPr marL="772620" indent="-326555" defTabSz="914400">
              <a:defRPr>
                <a:latin typeface="Arial"/>
                <a:ea typeface="Arial"/>
                <a:cs typeface="Arial"/>
                <a:sym typeface="Arial"/>
              </a:defRPr>
            </a:lvl2pPr>
            <a:lvl3pPr marL="1208026" indent="-304784" defTabSz="914400">
              <a:defRPr>
                <a:latin typeface="Arial"/>
                <a:ea typeface="Arial"/>
                <a:cs typeface="Arial"/>
                <a:sym typeface="Arial"/>
              </a:defRPr>
            </a:lvl3pPr>
            <a:lvl4pPr marL="1726159" indent="-365740" defTabSz="914400">
              <a:defRPr>
                <a:latin typeface="Arial"/>
                <a:ea typeface="Arial"/>
                <a:cs typeface="Arial"/>
                <a:sym typeface="Arial"/>
              </a:defRPr>
            </a:lvl4pPr>
            <a:lvl5pPr marL="2183335" indent="-365740" defTabSz="914400">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80" name="Text Placeholder 3"/>
          <p:cNvSpPr/>
          <p:nvPr>
            <p:ph type="body" sz="quarter" idx="21"/>
          </p:nvPr>
        </p:nvSpPr>
        <p:spPr>
          <a:xfrm>
            <a:off x="630239" y="2057400"/>
            <a:ext cx="2949576" cy="3811588"/>
          </a:xfrm>
          <a:prstGeom prst="rect">
            <a:avLst/>
          </a:prstGeom>
        </p:spPr>
        <p:txBody>
          <a:bodyPr lIns="50800" tIns="50800" rIns="50800" bIns="50800"/>
          <a:lstStyle/>
          <a:p>
            <a:pPr marL="0" indent="0" defTabSz="914400">
              <a:buSzTx/>
              <a:buFontTx/>
              <a:buNone/>
              <a:defRPr sz="1600">
                <a:latin typeface="Arial"/>
                <a:ea typeface="Arial"/>
                <a:cs typeface="Arial"/>
                <a:sym typeface="Arial"/>
              </a:defRPr>
            </a:pPr>
          </a:p>
        </p:txBody>
      </p:sp>
      <p:sp>
        <p:nvSpPr>
          <p:cNvPr id="6381"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6388" name="Title Text"/>
          <p:cNvSpPr txBox="1"/>
          <p:nvPr>
            <p:ph type="title"/>
          </p:nvPr>
        </p:nvSpPr>
        <p:spPr>
          <a:xfrm>
            <a:off x="630239" y="457200"/>
            <a:ext cx="2949576" cy="1600200"/>
          </a:xfrm>
          <a:prstGeom prst="rect">
            <a:avLst/>
          </a:prstGeom>
        </p:spPr>
        <p:txBody>
          <a:bodyPr lIns="50800" tIns="50800" rIns="50800" bIns="50800" anchor="b"/>
          <a:lstStyle>
            <a:lvl1pPr indent="39686" defTabSz="914400">
              <a:defRPr sz="3200">
                <a:latin typeface="Arial"/>
                <a:ea typeface="Arial"/>
                <a:cs typeface="Arial"/>
                <a:sym typeface="Arial"/>
              </a:defRPr>
            </a:lvl1pPr>
          </a:lstStyle>
          <a:p>
            <a:pPr/>
            <a:r>
              <a:t>Title Text</a:t>
            </a:r>
          </a:p>
        </p:txBody>
      </p:sp>
      <p:sp>
        <p:nvSpPr>
          <p:cNvPr id="6389" name="Picture Placeholder 2"/>
          <p:cNvSpPr/>
          <p:nvPr>
            <p:ph type="pic" sz="half" idx="21"/>
          </p:nvPr>
        </p:nvSpPr>
        <p:spPr>
          <a:xfrm>
            <a:off x="3887787" y="987425"/>
            <a:ext cx="4629151" cy="4873625"/>
          </a:xfrm>
          <a:prstGeom prst="rect">
            <a:avLst/>
          </a:prstGeom>
        </p:spPr>
        <p:txBody>
          <a:bodyPr lIns="91439" tIns="45719" rIns="91439" bIns="45719">
            <a:noAutofit/>
          </a:bodyPr>
          <a:lstStyle/>
          <a:p>
            <a:pPr/>
          </a:p>
        </p:txBody>
      </p:sp>
      <p:sp>
        <p:nvSpPr>
          <p:cNvPr id="6390" name="Body Level One…"/>
          <p:cNvSpPr txBox="1"/>
          <p:nvPr>
            <p:ph type="body" sz="quarter" idx="1"/>
          </p:nvPr>
        </p:nvSpPr>
        <p:spPr>
          <a:xfrm>
            <a:off x="630239" y="2057400"/>
            <a:ext cx="2949576" cy="3811588"/>
          </a:xfrm>
          <a:prstGeom prst="rect">
            <a:avLst/>
          </a:prstGeom>
        </p:spPr>
        <p:txBody>
          <a:bodyPr lIns="50800" tIns="50800" rIns="50800" bIns="50800"/>
          <a:lstStyle>
            <a:lvl1pPr marL="0" indent="0" defTabSz="914400">
              <a:buSzTx/>
              <a:buFontTx/>
              <a:buNone/>
              <a:defRPr sz="1600">
                <a:latin typeface="Arial"/>
                <a:ea typeface="Arial"/>
                <a:cs typeface="Arial"/>
                <a:sym typeface="Arial"/>
              </a:defRPr>
            </a:lvl1pPr>
            <a:lvl2pPr marL="0" indent="457176" defTabSz="914400">
              <a:buSzTx/>
              <a:buFontTx/>
              <a:buNone/>
              <a:defRPr sz="1600">
                <a:latin typeface="Arial"/>
                <a:ea typeface="Arial"/>
                <a:cs typeface="Arial"/>
                <a:sym typeface="Arial"/>
              </a:defRPr>
            </a:lvl2pPr>
            <a:lvl3pPr marL="0" indent="914353" defTabSz="914400">
              <a:buSzTx/>
              <a:buFontTx/>
              <a:buNone/>
              <a:defRPr sz="1600">
                <a:latin typeface="Arial"/>
                <a:ea typeface="Arial"/>
                <a:cs typeface="Arial"/>
                <a:sym typeface="Arial"/>
              </a:defRPr>
            </a:lvl3pPr>
            <a:lvl4pPr marL="0" indent="1371530" defTabSz="914400">
              <a:buSzTx/>
              <a:buFontTx/>
              <a:buNone/>
              <a:defRPr sz="1600">
                <a:latin typeface="Arial"/>
                <a:ea typeface="Arial"/>
                <a:cs typeface="Arial"/>
                <a:sym typeface="Arial"/>
              </a:defRPr>
            </a:lvl4pPr>
            <a:lvl5pPr marL="0" indent="1828706" defTabSz="914400">
              <a:buSzTx/>
              <a:buFontTx/>
              <a:buNone/>
              <a:defRPr sz="16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391"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hart">
    <p:spTree>
      <p:nvGrpSpPr>
        <p:cNvPr id="1" name=""/>
        <p:cNvGrpSpPr/>
        <p:nvPr/>
      </p:nvGrpSpPr>
      <p:grpSpPr>
        <a:xfrm>
          <a:off x="0" y="0"/>
          <a:ext cx="0" cy="0"/>
          <a:chOff x="0" y="0"/>
          <a:chExt cx="0" cy="0"/>
        </a:xfrm>
      </p:grpSpPr>
      <p:sp>
        <p:nvSpPr>
          <p:cNvPr id="6398" name="Title Text"/>
          <p:cNvSpPr txBox="1"/>
          <p:nvPr>
            <p:ph type="title"/>
          </p:nvPr>
        </p:nvSpPr>
        <p:spPr>
          <a:xfrm>
            <a:off x="457200" y="90488"/>
            <a:ext cx="8229600" cy="1509713"/>
          </a:xfrm>
          <a:prstGeom prst="rect">
            <a:avLst/>
          </a:prstGeom>
        </p:spPr>
        <p:txBody>
          <a:bodyPr lIns="50800" tIns="50800" rIns="50800" bIns="50800"/>
          <a:lstStyle>
            <a:lvl1pPr indent="39686" defTabSz="914400">
              <a:defRPr>
                <a:latin typeface="Arial"/>
                <a:ea typeface="Arial"/>
                <a:cs typeface="Arial"/>
                <a:sym typeface="Arial"/>
              </a:defRPr>
            </a:lvl1pPr>
          </a:lstStyle>
          <a:p>
            <a:pPr/>
            <a:r>
              <a:t>Title Text</a:t>
            </a:r>
          </a:p>
        </p:txBody>
      </p:sp>
      <p:sp>
        <p:nvSpPr>
          <p:cNvPr id="6399"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Vertical Title and Text">
    <p:spTree>
      <p:nvGrpSpPr>
        <p:cNvPr id="1" name=""/>
        <p:cNvGrpSpPr/>
        <p:nvPr/>
      </p:nvGrpSpPr>
      <p:grpSpPr>
        <a:xfrm>
          <a:off x="0" y="0"/>
          <a:ext cx="0" cy="0"/>
          <a:chOff x="0" y="0"/>
          <a:chExt cx="0" cy="0"/>
        </a:xfrm>
      </p:grpSpPr>
      <p:sp>
        <p:nvSpPr>
          <p:cNvPr id="650"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640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Vertical Title and Text">
    <p:spTree>
      <p:nvGrpSpPr>
        <p:cNvPr id="1" name=""/>
        <p:cNvGrpSpPr/>
        <p:nvPr/>
      </p:nvGrpSpPr>
      <p:grpSpPr>
        <a:xfrm>
          <a:off x="0" y="0"/>
          <a:ext cx="0" cy="0"/>
          <a:chOff x="0" y="0"/>
          <a:chExt cx="0" cy="0"/>
        </a:xfrm>
      </p:grpSpPr>
      <p:sp>
        <p:nvSpPr>
          <p:cNvPr id="6413"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6420" name="Slide Number"/>
          <p:cNvSpPr txBox="1"/>
          <p:nvPr>
            <p:ph type="sldNum" sz="quarter" idx="2"/>
          </p:nvPr>
        </p:nvSpPr>
        <p:spPr>
          <a:xfrm>
            <a:off x="6457950" y="6356353"/>
            <a:ext cx="443171" cy="437069"/>
          </a:xfrm>
          <a:prstGeom prst="rect">
            <a:avLst/>
          </a:prstGeom>
        </p:spPr>
        <p:txBody>
          <a:bodyPr lIns="45719" tIns="45719" rIns="45719" bIns="45719" anchor="t"/>
          <a:lstStyle>
            <a:lvl1pPr algn="l">
              <a:spcBef>
                <a:spcPts val="1400"/>
              </a:spcBef>
              <a:defRPr sz="24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Vertical Title and Text">
    <p:spTree>
      <p:nvGrpSpPr>
        <p:cNvPr id="1" name=""/>
        <p:cNvGrpSpPr/>
        <p:nvPr/>
      </p:nvGrpSpPr>
      <p:grpSpPr>
        <a:xfrm>
          <a:off x="0" y="0"/>
          <a:ext cx="0" cy="0"/>
          <a:chOff x="0" y="0"/>
          <a:chExt cx="0" cy="0"/>
        </a:xfrm>
      </p:grpSpPr>
      <p:sp>
        <p:nvSpPr>
          <p:cNvPr id="6427"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Only">
    <p:spTree>
      <p:nvGrpSpPr>
        <p:cNvPr id="1" name=""/>
        <p:cNvGrpSpPr/>
        <p:nvPr/>
      </p:nvGrpSpPr>
      <p:grpSpPr>
        <a:xfrm>
          <a:off x="0" y="0"/>
          <a:ext cx="0" cy="0"/>
          <a:chOff x="0" y="0"/>
          <a:chExt cx="0" cy="0"/>
        </a:xfrm>
      </p:grpSpPr>
      <p:sp>
        <p:nvSpPr>
          <p:cNvPr id="6434" name="Slide Number"/>
          <p:cNvSpPr txBox="1"/>
          <p:nvPr>
            <p:ph type="sldNum" sz="quarter" idx="2"/>
          </p:nvPr>
        </p:nvSpPr>
        <p:spPr>
          <a:xfrm>
            <a:off x="7924800" y="6416693"/>
            <a:ext cx="443171" cy="437070"/>
          </a:xfrm>
          <a:prstGeom prst="rect">
            <a:avLst/>
          </a:prstGeom>
        </p:spPr>
        <p:txBody>
          <a:bodyPr lIns="45719" tIns="45719" rIns="45719" bIns="45719" anchor="t"/>
          <a:lstStyle>
            <a:lvl1pPr algn="l">
              <a:spcBef>
                <a:spcPts val="1400"/>
              </a:spcBef>
              <a:defRPr sz="24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0">
    <p:spTree>
      <p:nvGrpSpPr>
        <p:cNvPr id="1" name=""/>
        <p:cNvGrpSpPr/>
        <p:nvPr/>
      </p:nvGrpSpPr>
      <p:grpSpPr>
        <a:xfrm>
          <a:off x="0" y="0"/>
          <a:ext cx="0" cy="0"/>
          <a:chOff x="0" y="0"/>
          <a:chExt cx="0" cy="0"/>
        </a:xfrm>
      </p:grpSpPr>
      <p:sp>
        <p:nvSpPr>
          <p:cNvPr id="6441"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448" name="Title Text"/>
          <p:cNvSpPr txBox="1"/>
          <p:nvPr>
            <p:ph type="title"/>
          </p:nvPr>
        </p:nvSpPr>
        <p:spPr>
          <a:xfrm>
            <a:off x="422030" y="1371600"/>
            <a:ext cx="8229601" cy="1828800"/>
          </a:xfrm>
          <a:prstGeom prst="rect">
            <a:avLst/>
          </a:prstGeom>
        </p:spPr>
        <p:txBody>
          <a:bodyPr lIns="0" tIns="0" rIns="0" bIns="0" anchor="b"/>
          <a:lstStyle>
            <a:lvl1pPr defTabSz="914400">
              <a:defRPr b="1" cap="all" sz="4800">
                <a:gradFill flip="none" rotWithShape="1">
                  <a:gsLst>
                    <a:gs pos="0">
                      <a:srgbClr val="EAD695"/>
                    </a:gs>
                    <a:gs pos="73000">
                      <a:srgbClr val="EAD695"/>
                    </a:gs>
                    <a:gs pos="100000">
                      <a:srgbClr val="E7D080"/>
                    </a:gs>
                  </a:gsLst>
                  <a:lin ang="4800000" scaled="0"/>
                </a:gradFill>
                <a:effectLst>
                  <a:outerShdw sx="100000" sy="100000" kx="0" ky="0" algn="b" rotWithShape="0" blurRad="127000" dist="200000" dir="2700000">
                    <a:srgbClr val="000000">
                      <a:alpha val="30000"/>
                    </a:srgbClr>
                  </a:outerShdw>
                </a:effectLst>
                <a:latin typeface="Lucida Sans"/>
                <a:ea typeface="Lucida Sans"/>
                <a:cs typeface="Lucida Sans"/>
                <a:sym typeface="Lucida Sans"/>
              </a:defRPr>
            </a:lvl1pPr>
          </a:lstStyle>
          <a:p>
            <a:pPr/>
            <a:r>
              <a:t>Title Text</a:t>
            </a:r>
          </a:p>
        </p:txBody>
      </p:sp>
      <p:sp>
        <p:nvSpPr>
          <p:cNvPr id="6449" name="Body Level One…"/>
          <p:cNvSpPr txBox="1"/>
          <p:nvPr>
            <p:ph type="body" sz="quarter" idx="1"/>
          </p:nvPr>
        </p:nvSpPr>
        <p:spPr>
          <a:xfrm>
            <a:off x="1371600" y="3331700"/>
            <a:ext cx="6400800" cy="1752601"/>
          </a:xfrm>
          <a:prstGeom prst="rect">
            <a:avLst/>
          </a:prstGeom>
        </p:spPr>
        <p:txBody>
          <a:bodyPr lIns="45715" tIns="45715" rIns="45715" bIns="45715"/>
          <a:lstStyle>
            <a:lvl1pPr marL="0" indent="0" algn="ctr" defTabSz="914400">
              <a:spcBef>
                <a:spcPts val="600"/>
              </a:spcBef>
              <a:buSzTx/>
              <a:buFontTx/>
              <a:buNone/>
              <a:defRPr sz="2800">
                <a:solidFill>
                  <a:srgbClr val="FFFFFF"/>
                </a:solidFill>
                <a:latin typeface="Book Antiqua"/>
                <a:ea typeface="Book Antiqua"/>
                <a:cs typeface="Book Antiqua"/>
                <a:sym typeface="Book Antiqua"/>
              </a:defRPr>
            </a:lvl1pPr>
            <a:lvl2pPr marL="0" indent="457128" algn="ctr" defTabSz="914400">
              <a:spcBef>
                <a:spcPts val="600"/>
              </a:spcBef>
              <a:buSzTx/>
              <a:buFontTx/>
              <a:buNone/>
              <a:defRPr sz="2800">
                <a:solidFill>
                  <a:srgbClr val="FFFFFF"/>
                </a:solidFill>
                <a:latin typeface="Book Antiqua"/>
                <a:ea typeface="Book Antiqua"/>
                <a:cs typeface="Book Antiqua"/>
                <a:sym typeface="Book Antiqua"/>
              </a:defRPr>
            </a:lvl2pPr>
            <a:lvl3pPr marL="0" indent="914256" algn="ctr" defTabSz="914400">
              <a:spcBef>
                <a:spcPts val="600"/>
              </a:spcBef>
              <a:buSzTx/>
              <a:buFontTx/>
              <a:buNone/>
              <a:defRPr sz="2800">
                <a:solidFill>
                  <a:srgbClr val="FFFFFF"/>
                </a:solidFill>
                <a:latin typeface="Book Antiqua"/>
                <a:ea typeface="Book Antiqua"/>
                <a:cs typeface="Book Antiqua"/>
                <a:sym typeface="Book Antiqua"/>
              </a:defRPr>
            </a:lvl3pPr>
            <a:lvl4pPr marL="0" indent="1371384" algn="ctr" defTabSz="914400">
              <a:spcBef>
                <a:spcPts val="600"/>
              </a:spcBef>
              <a:buSzTx/>
              <a:buFontTx/>
              <a:buNone/>
              <a:defRPr sz="2800">
                <a:solidFill>
                  <a:srgbClr val="FFFFFF"/>
                </a:solidFill>
                <a:latin typeface="Book Antiqua"/>
                <a:ea typeface="Book Antiqua"/>
                <a:cs typeface="Book Antiqua"/>
                <a:sym typeface="Book Antiqua"/>
              </a:defRPr>
            </a:lvl4pPr>
            <a:lvl5pPr marL="0" indent="1828512" algn="ctr" defTabSz="914400">
              <a:spcBef>
                <a:spcPts val="600"/>
              </a:spcBef>
              <a:buSzTx/>
              <a:buFontTx/>
              <a:buNone/>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450"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6457" name="Title Text"/>
          <p:cNvSpPr txBox="1"/>
          <p:nvPr>
            <p:ph type="title"/>
          </p:nvPr>
        </p:nvSpPr>
        <p:spPr>
          <a:xfrm>
            <a:off x="457200" y="274638"/>
            <a:ext cx="8229600" cy="1143001"/>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458" name="Body Level One…"/>
          <p:cNvSpPr txBox="1"/>
          <p:nvPr>
            <p:ph type="body" idx="1"/>
          </p:nvPr>
        </p:nvSpPr>
        <p:spPr>
          <a:xfrm>
            <a:off x="457200" y="1600200"/>
            <a:ext cx="8229600" cy="4709160"/>
          </a:xfrm>
          <a:prstGeom prst="rect">
            <a:avLst/>
          </a:prstGeom>
        </p:spPr>
        <p:txBody>
          <a:bodyPr lIns="45715" tIns="45715" rIns="45715" bIns="45715"/>
          <a:lstStyle>
            <a:lvl1pPr marL="548552" indent="-411416" defTabSz="914400">
              <a:spcBef>
                <a:spcPts val="600"/>
              </a:spcBef>
              <a:buClr>
                <a:srgbClr val="F9F9F9"/>
              </a:buClr>
              <a:buSzPct val="65000"/>
              <a:buFontTx/>
              <a:buChar char=""/>
              <a:defRPr sz="2800">
                <a:solidFill>
                  <a:srgbClr val="FFFFFF"/>
                </a:solidFill>
                <a:latin typeface="Book Antiqua"/>
                <a:ea typeface="Book Antiqua"/>
                <a:cs typeface="Book Antiqua"/>
                <a:sym typeface="Book Antiqua"/>
              </a:defRPr>
            </a:lvl1pPr>
            <a:lvl2pPr marL="915772" indent="-330654" defTabSz="914400">
              <a:spcBef>
                <a:spcPts val="600"/>
              </a:spcBef>
              <a:buClr>
                <a:srgbClr val="F9F9F9"/>
              </a:buClr>
              <a:buSzPct val="80000"/>
              <a:buFontTx/>
              <a:buChar char="◼"/>
              <a:defRPr sz="2800">
                <a:solidFill>
                  <a:srgbClr val="FFFFFF"/>
                </a:solidFill>
                <a:latin typeface="Book Antiqua"/>
                <a:ea typeface="Book Antiqua"/>
                <a:cs typeface="Book Antiqua"/>
                <a:sym typeface="Book Antiqua"/>
              </a:defRPr>
            </a:lvl2pPr>
            <a:lvl3pPr marL="1196011" indent="-290899" defTabSz="914400">
              <a:spcBef>
                <a:spcPts val="600"/>
              </a:spcBef>
              <a:buClr>
                <a:srgbClr val="F9F9F9"/>
              </a:buClr>
              <a:buSzPct val="95000"/>
              <a:buFontTx/>
              <a:buChar char="▫"/>
              <a:defRPr sz="2800">
                <a:solidFill>
                  <a:srgbClr val="FFFFFF"/>
                </a:solidFill>
                <a:latin typeface="Book Antiqua"/>
                <a:ea typeface="Book Antiqua"/>
                <a:cs typeface="Book Antiqua"/>
                <a:sym typeface="Book Antiqua"/>
              </a:defRPr>
            </a:lvl3pPr>
            <a:lvl4pPr marL="1426237" indent="-255991" defTabSz="914400">
              <a:spcBef>
                <a:spcPts val="600"/>
              </a:spcBef>
              <a:buClr>
                <a:srgbClr val="F9F9F9"/>
              </a:buClr>
              <a:buFontTx/>
              <a:buChar char=""/>
              <a:defRPr sz="2800">
                <a:solidFill>
                  <a:srgbClr val="FFFFFF"/>
                </a:solidFill>
                <a:latin typeface="Book Antiqua"/>
                <a:ea typeface="Book Antiqua"/>
                <a:cs typeface="Book Antiqua"/>
                <a:sym typeface="Book Antiqua"/>
              </a:defRPr>
            </a:lvl4pPr>
            <a:lvl5pPr marL="1618229" indent="-255991" defTabSz="914400">
              <a:spcBef>
                <a:spcPts val="600"/>
              </a:spcBef>
              <a:buClr>
                <a:srgbClr val="F9F9F9"/>
              </a:buClr>
              <a:buFontTx/>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459"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6466" name="Title Text"/>
          <p:cNvSpPr txBox="1"/>
          <p:nvPr>
            <p:ph type="title"/>
          </p:nvPr>
        </p:nvSpPr>
        <p:spPr>
          <a:xfrm>
            <a:off x="1600200" y="609600"/>
            <a:ext cx="7086600" cy="1828800"/>
          </a:xfrm>
          <a:prstGeom prst="rect">
            <a:avLst/>
          </a:prstGeom>
        </p:spPr>
        <p:txBody>
          <a:bodyPr lIns="0" tIns="0" rIns="0" bIns="0" anchor="b"/>
          <a:lstStyle>
            <a:lvl1pPr algn="l" defTabSz="914400">
              <a:defRPr b="1" sz="4800">
                <a:solidFill>
                  <a:srgbClr val="DCC678"/>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467" name="Body Level One…"/>
          <p:cNvSpPr txBox="1"/>
          <p:nvPr>
            <p:ph type="body" sz="quarter" idx="1"/>
          </p:nvPr>
        </p:nvSpPr>
        <p:spPr>
          <a:xfrm>
            <a:off x="1600200" y="2507786"/>
            <a:ext cx="7086600" cy="1509713"/>
          </a:xfrm>
          <a:prstGeom prst="rect">
            <a:avLst/>
          </a:prstGeom>
        </p:spPr>
        <p:txBody>
          <a:bodyPr lIns="45715" tIns="45715" rIns="45715" bIns="45715"/>
          <a:lstStyle>
            <a:lvl1pPr marL="0" indent="73148" defTabSz="914400">
              <a:spcBef>
                <a:spcPts val="400"/>
              </a:spcBef>
              <a:buSzTx/>
              <a:buFontTx/>
              <a:buNone/>
              <a:defRPr sz="2000">
                <a:solidFill>
                  <a:srgbClr val="FFFFFF"/>
                </a:solidFill>
                <a:latin typeface="Book Antiqua"/>
                <a:ea typeface="Book Antiqua"/>
                <a:cs typeface="Book Antiqua"/>
                <a:sym typeface="Book Antiqua"/>
              </a:defRPr>
            </a:lvl1pPr>
            <a:lvl2pPr marL="0" indent="585118" defTabSz="914400">
              <a:spcBef>
                <a:spcPts val="400"/>
              </a:spcBef>
              <a:buSzTx/>
              <a:buFontTx/>
              <a:buNone/>
              <a:defRPr sz="2000">
                <a:solidFill>
                  <a:srgbClr val="FFFFFF"/>
                </a:solidFill>
                <a:latin typeface="Book Antiqua"/>
                <a:ea typeface="Book Antiqua"/>
                <a:cs typeface="Book Antiqua"/>
                <a:sym typeface="Book Antiqua"/>
              </a:defRPr>
            </a:lvl2pPr>
            <a:lvl3pPr marL="0" indent="905112" defTabSz="914400">
              <a:spcBef>
                <a:spcPts val="400"/>
              </a:spcBef>
              <a:buSzTx/>
              <a:buFontTx/>
              <a:buNone/>
              <a:defRPr sz="2000">
                <a:solidFill>
                  <a:srgbClr val="FFFFFF"/>
                </a:solidFill>
                <a:latin typeface="Book Antiqua"/>
                <a:ea typeface="Book Antiqua"/>
                <a:cs typeface="Book Antiqua"/>
                <a:sym typeface="Book Antiqua"/>
              </a:defRPr>
            </a:lvl3pPr>
            <a:lvl4pPr marL="0" indent="1170246" defTabSz="914400">
              <a:spcBef>
                <a:spcPts val="400"/>
              </a:spcBef>
              <a:buSzTx/>
              <a:buFontTx/>
              <a:buNone/>
              <a:defRPr sz="2000">
                <a:solidFill>
                  <a:srgbClr val="FFFFFF"/>
                </a:solidFill>
                <a:latin typeface="Book Antiqua"/>
                <a:ea typeface="Book Antiqua"/>
                <a:cs typeface="Book Antiqua"/>
                <a:sym typeface="Book Antiqua"/>
              </a:defRPr>
            </a:lvl4pPr>
            <a:lvl5pPr marL="0" indent="1362237" defTabSz="914400">
              <a:spcBef>
                <a:spcPts val="400"/>
              </a:spcBef>
              <a:buSzTx/>
              <a:buFontTx/>
              <a:buNone/>
              <a:defRPr sz="20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468"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475" name="Title Text"/>
          <p:cNvSpPr txBox="1"/>
          <p:nvPr>
            <p:ph type="title"/>
          </p:nvPr>
        </p:nvSpPr>
        <p:spPr>
          <a:xfrm>
            <a:off x="457200" y="274638"/>
            <a:ext cx="8229600" cy="1143001"/>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476" name="Body Level One…"/>
          <p:cNvSpPr txBox="1"/>
          <p:nvPr>
            <p:ph type="body" sz="half" idx="1"/>
          </p:nvPr>
        </p:nvSpPr>
        <p:spPr>
          <a:xfrm>
            <a:off x="457200" y="1600203"/>
            <a:ext cx="4038600" cy="4525964"/>
          </a:xfrm>
          <a:prstGeom prst="rect">
            <a:avLst/>
          </a:prstGeom>
        </p:spPr>
        <p:txBody>
          <a:bodyPr lIns="45715" tIns="45715" rIns="45715" bIns="45715"/>
          <a:lstStyle>
            <a:lvl1pPr marL="548552" indent="-411416" defTabSz="914400">
              <a:spcBef>
                <a:spcPts val="600"/>
              </a:spcBef>
              <a:buClr>
                <a:srgbClr val="F9F9F9"/>
              </a:buClr>
              <a:buSzPct val="65000"/>
              <a:buFontTx/>
              <a:buChar char=""/>
              <a:defRPr sz="2600">
                <a:solidFill>
                  <a:srgbClr val="FFFFFF"/>
                </a:solidFill>
                <a:latin typeface="Book Antiqua"/>
                <a:ea typeface="Book Antiqua"/>
                <a:cs typeface="Book Antiqua"/>
                <a:sym typeface="Book Antiqua"/>
              </a:defRPr>
            </a:lvl1pPr>
            <a:lvl2pPr marL="892154" indent="-307036" defTabSz="914400">
              <a:spcBef>
                <a:spcPts val="600"/>
              </a:spcBef>
              <a:buClr>
                <a:srgbClr val="F9F9F9"/>
              </a:buClr>
              <a:buSzPct val="80000"/>
              <a:buFontTx/>
              <a:buChar char="◼"/>
              <a:defRPr sz="2600">
                <a:solidFill>
                  <a:srgbClr val="FFFFFF"/>
                </a:solidFill>
                <a:latin typeface="Book Antiqua"/>
                <a:ea typeface="Book Antiqua"/>
                <a:cs typeface="Book Antiqua"/>
                <a:sym typeface="Book Antiqua"/>
              </a:defRPr>
            </a:lvl2pPr>
            <a:lvl3pPr marL="1202245" indent="-297133" defTabSz="914400">
              <a:spcBef>
                <a:spcPts val="600"/>
              </a:spcBef>
              <a:buClr>
                <a:srgbClr val="F9F9F9"/>
              </a:buClr>
              <a:buSzPct val="95000"/>
              <a:buFontTx/>
              <a:buChar char="▫"/>
              <a:defRPr sz="2600">
                <a:solidFill>
                  <a:srgbClr val="FFFFFF"/>
                </a:solidFill>
                <a:latin typeface="Book Antiqua"/>
                <a:ea typeface="Book Antiqua"/>
                <a:cs typeface="Book Antiqua"/>
                <a:sym typeface="Book Antiqua"/>
              </a:defRPr>
            </a:lvl3pPr>
            <a:lvl4pPr marL="1434363" indent="-264117" defTabSz="914400">
              <a:spcBef>
                <a:spcPts val="600"/>
              </a:spcBef>
              <a:buClr>
                <a:srgbClr val="F9F9F9"/>
              </a:buClr>
              <a:buFontTx/>
              <a:buChar char=""/>
              <a:defRPr sz="2600">
                <a:solidFill>
                  <a:srgbClr val="FFFFFF"/>
                </a:solidFill>
                <a:latin typeface="Book Antiqua"/>
                <a:ea typeface="Book Antiqua"/>
                <a:cs typeface="Book Antiqua"/>
                <a:sym typeface="Book Antiqua"/>
              </a:defRPr>
            </a:lvl4pPr>
            <a:lvl5pPr marL="1626356" indent="-264118" defTabSz="914400">
              <a:spcBef>
                <a:spcPts val="600"/>
              </a:spcBef>
              <a:buClr>
                <a:srgbClr val="F9F9F9"/>
              </a:buClr>
              <a:buFontTx/>
              <a:buChar char="◾"/>
              <a:defRPr sz="26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477"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p:spTree>
      <p:nvGrpSpPr>
        <p:cNvPr id="1" name=""/>
        <p:cNvGrpSpPr/>
        <p:nvPr/>
      </p:nvGrpSpPr>
      <p:grpSpPr>
        <a:xfrm>
          <a:off x="0" y="0"/>
          <a:ext cx="0" cy="0"/>
          <a:chOff x="0" y="0"/>
          <a:chExt cx="0" cy="0"/>
        </a:xfrm>
      </p:grpSpPr>
      <p:sp>
        <p:nvSpPr>
          <p:cNvPr id="65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5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59" name="Body Level One…"/>
          <p:cNvSpPr txBox="1"/>
          <p:nvPr>
            <p:ph type="body" idx="1"/>
          </p:nvPr>
        </p:nvSpPr>
        <p:spPr>
          <a:xfrm>
            <a:off x="457200" y="90488"/>
            <a:ext cx="8229600" cy="6767512"/>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660"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484" name="Title Text"/>
          <p:cNvSpPr txBox="1"/>
          <p:nvPr>
            <p:ph type="title"/>
          </p:nvPr>
        </p:nvSpPr>
        <p:spPr>
          <a:xfrm>
            <a:off x="457200" y="273050"/>
            <a:ext cx="8229600" cy="1143000"/>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485" name="Body Level One…"/>
          <p:cNvSpPr txBox="1"/>
          <p:nvPr>
            <p:ph type="body" sz="quarter" idx="1"/>
          </p:nvPr>
        </p:nvSpPr>
        <p:spPr>
          <a:xfrm>
            <a:off x="457200" y="1535128"/>
            <a:ext cx="4040188" cy="750888"/>
          </a:xfrm>
          <a:prstGeom prst="rect">
            <a:avLst/>
          </a:prstGeom>
        </p:spPr>
        <p:txBody>
          <a:bodyPr lIns="45715" tIns="45715" rIns="45715" bIns="45715" anchor="ctr"/>
          <a:lstStyle>
            <a:lvl1pPr marL="0" indent="0" defTabSz="914400">
              <a:spcBef>
                <a:spcPts val="500"/>
              </a:spcBef>
              <a:buSzTx/>
              <a:buFontTx/>
              <a:buNone/>
              <a:defRPr cap="all" sz="2400">
                <a:solidFill>
                  <a:srgbClr val="FFFFFF"/>
                </a:solidFill>
                <a:latin typeface="Book Antiqua"/>
                <a:ea typeface="Book Antiqua"/>
                <a:cs typeface="Book Antiqua"/>
                <a:sym typeface="Book Antiqua"/>
              </a:defRPr>
            </a:lvl1pPr>
            <a:lvl2pPr marL="0" indent="585118" defTabSz="914400">
              <a:spcBef>
                <a:spcPts val="500"/>
              </a:spcBef>
              <a:buSzTx/>
              <a:buFontTx/>
              <a:buNone/>
              <a:defRPr cap="all" sz="2400">
                <a:solidFill>
                  <a:srgbClr val="FFFFFF"/>
                </a:solidFill>
                <a:latin typeface="Book Antiqua"/>
                <a:ea typeface="Book Antiqua"/>
                <a:cs typeface="Book Antiqua"/>
                <a:sym typeface="Book Antiqua"/>
              </a:defRPr>
            </a:lvl2pPr>
            <a:lvl3pPr marL="0" indent="905112" defTabSz="914400">
              <a:spcBef>
                <a:spcPts val="500"/>
              </a:spcBef>
              <a:buSzTx/>
              <a:buFontTx/>
              <a:buNone/>
              <a:defRPr cap="all" sz="2400">
                <a:solidFill>
                  <a:srgbClr val="FFFFFF"/>
                </a:solidFill>
                <a:latin typeface="Book Antiqua"/>
                <a:ea typeface="Book Antiqua"/>
                <a:cs typeface="Book Antiqua"/>
                <a:sym typeface="Book Antiqua"/>
              </a:defRPr>
            </a:lvl3pPr>
            <a:lvl4pPr marL="0" indent="1170246" defTabSz="914400">
              <a:spcBef>
                <a:spcPts val="500"/>
              </a:spcBef>
              <a:buSzTx/>
              <a:buFontTx/>
              <a:buNone/>
              <a:defRPr cap="all" sz="2400">
                <a:solidFill>
                  <a:srgbClr val="FFFFFF"/>
                </a:solidFill>
                <a:latin typeface="Book Antiqua"/>
                <a:ea typeface="Book Antiqua"/>
                <a:cs typeface="Book Antiqua"/>
                <a:sym typeface="Book Antiqua"/>
              </a:defRPr>
            </a:lvl4pPr>
            <a:lvl5pPr marL="0" indent="1362237" defTabSz="914400">
              <a:spcBef>
                <a:spcPts val="500"/>
              </a:spcBef>
              <a:buSzTx/>
              <a:buFontTx/>
              <a:buNone/>
              <a:defRPr cap="all" sz="2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486" name="Text Placeholder 3"/>
          <p:cNvSpPr/>
          <p:nvPr>
            <p:ph type="body" sz="quarter" idx="21"/>
          </p:nvPr>
        </p:nvSpPr>
        <p:spPr>
          <a:xfrm>
            <a:off x="4645042" y="1535127"/>
            <a:ext cx="4041776" cy="750889"/>
          </a:xfrm>
          <a:prstGeom prst="rect">
            <a:avLst/>
          </a:prstGeom>
        </p:spPr>
        <p:txBody>
          <a:bodyPr lIns="45715" tIns="45715" rIns="45715" bIns="45715" anchor="ctr"/>
          <a:lstStyle/>
          <a:p>
            <a:pPr marL="0" indent="0" defTabSz="914400">
              <a:spcBef>
                <a:spcPts val="500"/>
              </a:spcBef>
              <a:buSzTx/>
              <a:buFontTx/>
              <a:buNone/>
              <a:defRPr cap="all" sz="2400">
                <a:solidFill>
                  <a:srgbClr val="FFFFFF"/>
                </a:solidFill>
                <a:latin typeface="Book Antiqua"/>
                <a:ea typeface="Book Antiqua"/>
                <a:cs typeface="Book Antiqua"/>
                <a:sym typeface="Book Antiqua"/>
              </a:defRPr>
            </a:pPr>
          </a:p>
        </p:txBody>
      </p:sp>
      <p:sp>
        <p:nvSpPr>
          <p:cNvPr id="6487"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94" name="Title Text"/>
          <p:cNvSpPr txBox="1"/>
          <p:nvPr>
            <p:ph type="title"/>
          </p:nvPr>
        </p:nvSpPr>
        <p:spPr>
          <a:xfrm>
            <a:off x="457200" y="274638"/>
            <a:ext cx="8229600" cy="1143001"/>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495"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02"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509" name="Title Text"/>
          <p:cNvSpPr txBox="1"/>
          <p:nvPr>
            <p:ph type="title"/>
          </p:nvPr>
        </p:nvSpPr>
        <p:spPr>
          <a:xfrm>
            <a:off x="457212" y="273053"/>
            <a:ext cx="3008314" cy="1162051"/>
          </a:xfrm>
          <a:prstGeom prst="rect">
            <a:avLst/>
          </a:prstGeom>
        </p:spPr>
        <p:txBody>
          <a:bodyPr lIns="45715" tIns="45715" rIns="45715" bIns="45715" anchor="b"/>
          <a:lstStyle>
            <a:lvl1pPr algn="l" defTabSz="914400">
              <a:defRPr sz="2200">
                <a:solidFill>
                  <a:srgbClr val="F4DB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510" name="Body Level One…"/>
          <p:cNvSpPr txBox="1"/>
          <p:nvPr>
            <p:ph type="body" sz="half" idx="1"/>
          </p:nvPr>
        </p:nvSpPr>
        <p:spPr>
          <a:xfrm>
            <a:off x="457212" y="1524006"/>
            <a:ext cx="3008314" cy="4602163"/>
          </a:xfrm>
          <a:prstGeom prst="rect">
            <a:avLst/>
          </a:prstGeom>
        </p:spPr>
        <p:txBody>
          <a:bodyPr lIns="45715" tIns="45715" rIns="45715" bIns="45715"/>
          <a:lstStyle>
            <a:lvl1pPr marL="0" indent="0" defTabSz="914400">
              <a:spcBef>
                <a:spcPts val="300"/>
              </a:spcBef>
              <a:buSzTx/>
              <a:buFontTx/>
              <a:buNone/>
              <a:defRPr sz="1400">
                <a:solidFill>
                  <a:srgbClr val="FFFFFF"/>
                </a:solidFill>
                <a:latin typeface="Book Antiqua"/>
                <a:ea typeface="Book Antiqua"/>
                <a:cs typeface="Book Antiqua"/>
                <a:sym typeface="Book Antiqua"/>
              </a:defRPr>
            </a:lvl1pPr>
            <a:lvl2pPr marL="0" indent="585118" defTabSz="914400">
              <a:spcBef>
                <a:spcPts val="300"/>
              </a:spcBef>
              <a:buSzTx/>
              <a:buFontTx/>
              <a:buNone/>
              <a:defRPr sz="1400">
                <a:solidFill>
                  <a:srgbClr val="FFFFFF"/>
                </a:solidFill>
                <a:latin typeface="Book Antiqua"/>
                <a:ea typeface="Book Antiqua"/>
                <a:cs typeface="Book Antiqua"/>
                <a:sym typeface="Book Antiqua"/>
              </a:defRPr>
            </a:lvl2pPr>
            <a:lvl3pPr marL="0" indent="905112" defTabSz="914400">
              <a:spcBef>
                <a:spcPts val="300"/>
              </a:spcBef>
              <a:buSzTx/>
              <a:buFontTx/>
              <a:buNone/>
              <a:defRPr sz="1400">
                <a:solidFill>
                  <a:srgbClr val="FFFFFF"/>
                </a:solidFill>
                <a:latin typeface="Book Antiqua"/>
                <a:ea typeface="Book Antiqua"/>
                <a:cs typeface="Book Antiqua"/>
                <a:sym typeface="Book Antiqua"/>
              </a:defRPr>
            </a:lvl3pPr>
            <a:lvl4pPr marL="0" indent="1170246" defTabSz="914400">
              <a:spcBef>
                <a:spcPts val="300"/>
              </a:spcBef>
              <a:buSzTx/>
              <a:buFontTx/>
              <a:buNone/>
              <a:defRPr sz="1400">
                <a:solidFill>
                  <a:srgbClr val="FFFFFF"/>
                </a:solidFill>
                <a:latin typeface="Book Antiqua"/>
                <a:ea typeface="Book Antiqua"/>
                <a:cs typeface="Book Antiqua"/>
                <a:sym typeface="Book Antiqua"/>
              </a:defRPr>
            </a:lvl4pPr>
            <a:lvl5pPr marL="0" indent="1362237" defTabSz="914400">
              <a:spcBef>
                <a:spcPts val="300"/>
              </a:spcBef>
              <a:buSzTx/>
              <a:buFontTx/>
              <a:buNone/>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511"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6518" name="Title Text"/>
          <p:cNvSpPr txBox="1"/>
          <p:nvPr>
            <p:ph type="title"/>
          </p:nvPr>
        </p:nvSpPr>
        <p:spPr>
          <a:xfrm>
            <a:off x="1828800" y="609600"/>
            <a:ext cx="5486400" cy="522288"/>
          </a:xfrm>
          <a:prstGeom prst="rect">
            <a:avLst/>
          </a:prstGeom>
        </p:spPr>
        <p:txBody>
          <a:bodyPr lIns="0" tIns="0" rIns="0" bIns="0" anchor="b"/>
          <a:lstStyle>
            <a:lvl1pPr defTabSz="914400">
              <a:defRPr b="1" sz="20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6519" name="Picture Placeholder 2"/>
          <p:cNvSpPr/>
          <p:nvPr>
            <p:ph type="pic" sz="half" idx="21"/>
          </p:nvPr>
        </p:nvSpPr>
        <p:spPr>
          <a:xfrm>
            <a:off x="1828800" y="1831979"/>
            <a:ext cx="5486400" cy="3962401"/>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tIns="45719" rIns="91439" bIns="45719">
            <a:noAutofit/>
          </a:bodyPr>
          <a:lstStyle/>
          <a:p>
            <a:pPr/>
          </a:p>
        </p:txBody>
      </p:sp>
      <p:sp>
        <p:nvSpPr>
          <p:cNvPr id="6520" name="Body Level One…"/>
          <p:cNvSpPr txBox="1"/>
          <p:nvPr>
            <p:ph type="body" sz="quarter" idx="1"/>
          </p:nvPr>
        </p:nvSpPr>
        <p:spPr>
          <a:xfrm>
            <a:off x="1828800" y="1166787"/>
            <a:ext cx="5486400" cy="530352"/>
          </a:xfrm>
          <a:prstGeom prst="rect">
            <a:avLst/>
          </a:prstGeom>
        </p:spPr>
        <p:txBody>
          <a:bodyPr lIns="45715" tIns="45715" rIns="45715" bIns="45715"/>
          <a:lstStyle>
            <a:lvl1pPr marL="0" indent="0" algn="ctr" defTabSz="914400">
              <a:spcBef>
                <a:spcPts val="300"/>
              </a:spcBef>
              <a:buSzTx/>
              <a:buFontTx/>
              <a:buNone/>
              <a:defRPr sz="1400">
                <a:solidFill>
                  <a:srgbClr val="FFFFFF"/>
                </a:solidFill>
                <a:latin typeface="Book Antiqua"/>
                <a:ea typeface="Book Antiqua"/>
                <a:cs typeface="Book Antiqua"/>
                <a:sym typeface="Book Antiqua"/>
              </a:defRPr>
            </a:lvl1pPr>
            <a:lvl2pPr marL="915772" indent="-330654" algn="ctr" defTabSz="914400">
              <a:spcBef>
                <a:spcPts val="300"/>
              </a:spcBef>
              <a:buSzPct val="80000"/>
              <a:buFontTx/>
              <a:buChar char="◼"/>
              <a:defRPr sz="1400">
                <a:solidFill>
                  <a:srgbClr val="FFFFFF"/>
                </a:solidFill>
                <a:latin typeface="Book Antiqua"/>
                <a:ea typeface="Book Antiqua"/>
                <a:cs typeface="Book Antiqua"/>
                <a:sym typeface="Book Antiqua"/>
              </a:defRPr>
            </a:lvl2pPr>
            <a:lvl3pPr marL="1225101" indent="-319989" algn="ctr" defTabSz="914400">
              <a:spcBef>
                <a:spcPts val="300"/>
              </a:spcBef>
              <a:buSzPct val="95000"/>
              <a:buFontTx/>
              <a:buChar char="▫"/>
              <a:defRPr sz="1400">
                <a:solidFill>
                  <a:srgbClr val="FFFFFF"/>
                </a:solidFill>
                <a:latin typeface="Book Antiqua"/>
                <a:ea typeface="Book Antiqua"/>
                <a:cs typeface="Book Antiqua"/>
                <a:sym typeface="Book Antiqua"/>
              </a:defRPr>
            </a:lvl3pPr>
            <a:lvl4pPr marL="1454680" indent="-284434" algn="ctr" defTabSz="914400">
              <a:spcBef>
                <a:spcPts val="300"/>
              </a:spcBef>
              <a:buFontTx/>
              <a:buChar char=""/>
              <a:defRPr sz="1400">
                <a:solidFill>
                  <a:srgbClr val="FFFFFF"/>
                </a:solidFill>
                <a:latin typeface="Book Antiqua"/>
                <a:ea typeface="Book Antiqua"/>
                <a:cs typeface="Book Antiqua"/>
                <a:sym typeface="Book Antiqua"/>
              </a:defRPr>
            </a:lvl4pPr>
            <a:lvl5pPr marL="1646672" indent="-284434" algn="ctr" defTabSz="914400">
              <a:spcBef>
                <a:spcPts val="300"/>
              </a:spcBef>
              <a:buFontTx/>
              <a:buChar char="◾"/>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6521"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6528"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6535" name="Slide Number"/>
          <p:cNvSpPr txBox="1"/>
          <p:nvPr>
            <p:ph type="sldNum" sz="quarter" idx="2"/>
          </p:nvPr>
        </p:nvSpPr>
        <p:spPr>
          <a:xfrm>
            <a:off x="8430430" y="6404379"/>
            <a:ext cx="256377" cy="269077"/>
          </a:xfrm>
          <a:prstGeom prst="rect">
            <a:avLst/>
          </a:prstGeom>
        </p:spPr>
        <p:txBody>
          <a:bodyPr lIns="45637" tIns="45637" rIns="45637" bIns="45637"/>
          <a:lstStyle>
            <a:lvl1pPr defTabSz="912806">
              <a:spcBef>
                <a:spcPts val="1400"/>
              </a:spcBef>
              <a:defRPr>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p:spTree>
      <p:nvGrpSpPr>
        <p:cNvPr id="1" name=""/>
        <p:cNvGrpSpPr/>
        <p:nvPr/>
      </p:nvGrpSpPr>
      <p:grpSpPr>
        <a:xfrm>
          <a:off x="0" y="0"/>
          <a:ext cx="0" cy="0"/>
          <a:chOff x="0" y="0"/>
          <a:chExt cx="0" cy="0"/>
        </a:xfrm>
      </p:grpSpPr>
      <p:sp>
        <p:nvSpPr>
          <p:cNvPr id="6542"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6549"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6556" name="Shape 38"/>
          <p:cNvSpPr/>
          <p:nvPr>
            <p:ph type="pic" sz="half" idx="21"/>
          </p:nvPr>
        </p:nvSpPr>
        <p:spPr>
          <a:xfrm>
            <a:off x="4723851" y="446483"/>
            <a:ext cx="3750473" cy="5786439"/>
          </a:xfrm>
          <a:prstGeom prst="rect">
            <a:avLst/>
          </a:prstGeom>
        </p:spPr>
        <p:txBody>
          <a:bodyPr lIns="91439" tIns="45719" rIns="91439" bIns="45719">
            <a:noAutofit/>
          </a:bodyPr>
          <a:lstStyle/>
          <a:p>
            <a:pPr/>
          </a:p>
        </p:txBody>
      </p:sp>
      <p:sp>
        <p:nvSpPr>
          <p:cNvPr id="6557" name="Title Text"/>
          <p:cNvSpPr txBox="1"/>
          <p:nvPr>
            <p:ph type="title"/>
          </p:nvPr>
        </p:nvSpPr>
        <p:spPr>
          <a:xfrm>
            <a:off x="669775" y="446488"/>
            <a:ext cx="3750472" cy="2803925"/>
          </a:xfrm>
          <a:prstGeom prst="rect">
            <a:avLst/>
          </a:prstGeom>
        </p:spPr>
        <p:txBody>
          <a:bodyPr lIns="35505" tIns="35505" rIns="35505" bIns="35505" anchor="b"/>
          <a:lstStyle>
            <a:lvl1pPr defTabSz="408497">
              <a:defRPr sz="4200">
                <a:latin typeface="Helvetica Light"/>
                <a:ea typeface="Helvetica Light"/>
                <a:cs typeface="Helvetica Light"/>
                <a:sym typeface="Helvetica Light"/>
              </a:defRPr>
            </a:lvl1pPr>
          </a:lstStyle>
          <a:p>
            <a:pPr/>
            <a:r>
              <a:t>Title Text</a:t>
            </a:r>
          </a:p>
        </p:txBody>
      </p:sp>
      <p:sp>
        <p:nvSpPr>
          <p:cNvPr id="6558" name="Body Level One…"/>
          <p:cNvSpPr txBox="1"/>
          <p:nvPr>
            <p:ph type="body" sz="quarter" idx="1"/>
          </p:nvPr>
        </p:nvSpPr>
        <p:spPr>
          <a:xfrm>
            <a:off x="669775" y="3348632"/>
            <a:ext cx="3750472" cy="2884291"/>
          </a:xfrm>
          <a:prstGeom prst="rect">
            <a:avLst/>
          </a:prstGeom>
        </p:spPr>
        <p:txBody>
          <a:bodyPr lIns="35505" tIns="35505" rIns="35505" bIns="35505"/>
          <a:lstStyle>
            <a:lvl1pPr marL="0" indent="0" algn="ctr" defTabSz="408497">
              <a:spcBef>
                <a:spcPts val="0"/>
              </a:spcBef>
              <a:buSzTx/>
              <a:buFontTx/>
              <a:buNone/>
              <a:defRPr sz="2200">
                <a:latin typeface="Helvetica Light"/>
                <a:ea typeface="Helvetica Light"/>
                <a:cs typeface="Helvetica Light"/>
                <a:sym typeface="Helvetica Light"/>
              </a:defRPr>
            </a:lvl1pPr>
            <a:lvl2pPr marL="0" indent="0" algn="ctr" defTabSz="408497">
              <a:spcBef>
                <a:spcPts val="0"/>
              </a:spcBef>
              <a:buSzTx/>
              <a:buFontTx/>
              <a:buNone/>
              <a:defRPr sz="2200">
                <a:latin typeface="Helvetica Light"/>
                <a:ea typeface="Helvetica Light"/>
                <a:cs typeface="Helvetica Light"/>
                <a:sym typeface="Helvetica Light"/>
              </a:defRPr>
            </a:lvl2pPr>
            <a:lvl3pPr marL="0" indent="0" algn="ctr" defTabSz="408497">
              <a:spcBef>
                <a:spcPts val="0"/>
              </a:spcBef>
              <a:buSzTx/>
              <a:buFontTx/>
              <a:buNone/>
              <a:defRPr sz="2200">
                <a:latin typeface="Helvetica Light"/>
                <a:ea typeface="Helvetica Light"/>
                <a:cs typeface="Helvetica Light"/>
                <a:sym typeface="Helvetica Light"/>
              </a:defRPr>
            </a:lvl3pPr>
            <a:lvl4pPr marL="0" indent="0" algn="ctr" defTabSz="408497">
              <a:spcBef>
                <a:spcPts val="0"/>
              </a:spcBef>
              <a:buSzTx/>
              <a:buFontTx/>
              <a:buNone/>
              <a:defRPr sz="2200">
                <a:latin typeface="Helvetica Light"/>
                <a:ea typeface="Helvetica Light"/>
                <a:cs typeface="Helvetica Light"/>
                <a:sym typeface="Helvetica Light"/>
              </a:defRPr>
            </a:lvl4pPr>
            <a:lvl5pPr marL="0" indent="0" algn="ctr" defTabSz="408497">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559"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 Horizontal">
    <p:spTree>
      <p:nvGrpSpPr>
        <p:cNvPr id="1" name=""/>
        <p:cNvGrpSpPr/>
        <p:nvPr/>
      </p:nvGrpSpPr>
      <p:grpSpPr>
        <a:xfrm>
          <a:off x="0" y="0"/>
          <a:ext cx="0" cy="0"/>
          <a:chOff x="0" y="0"/>
          <a:chExt cx="0" cy="0"/>
        </a:xfrm>
      </p:grpSpPr>
      <p:sp>
        <p:nvSpPr>
          <p:cNvPr id="66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6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69" name="Shape 20"/>
          <p:cNvSpPr/>
          <p:nvPr>
            <p:ph type="pic" idx="21"/>
          </p:nvPr>
        </p:nvSpPr>
        <p:spPr>
          <a:xfrm>
            <a:off x="1129604" y="446485"/>
            <a:ext cx="6875862" cy="4161234"/>
          </a:xfrm>
          <a:prstGeom prst="rect">
            <a:avLst/>
          </a:prstGeom>
        </p:spPr>
        <p:txBody>
          <a:bodyPr lIns="91439" tIns="45719" rIns="91439" bIns="45719">
            <a:noAutofit/>
          </a:bodyPr>
          <a:lstStyle/>
          <a:p>
            <a:pPr/>
          </a:p>
        </p:txBody>
      </p:sp>
      <p:sp>
        <p:nvSpPr>
          <p:cNvPr id="670" name="Title Text"/>
          <p:cNvSpPr txBox="1"/>
          <p:nvPr>
            <p:ph type="title"/>
          </p:nvPr>
        </p:nvSpPr>
        <p:spPr>
          <a:xfrm>
            <a:off x="892969" y="4723805"/>
            <a:ext cx="7358065" cy="1000127"/>
          </a:xfrm>
          <a:prstGeom prst="rect">
            <a:avLst/>
          </a:prstGeom>
        </p:spPr>
        <p:txBody>
          <a:bodyPr lIns="45718" tIns="45718" rIns="45718" bIns="45718" anchor="b"/>
          <a:lstStyle>
            <a:lvl1pPr algn="l" defTabSz="914400">
              <a:lnSpc>
                <a:spcPct val="90000"/>
              </a:lnSpc>
            </a:lvl1pPr>
          </a:lstStyle>
          <a:p>
            <a:pPr/>
            <a:r>
              <a:t>Title Text</a:t>
            </a:r>
          </a:p>
        </p:txBody>
      </p:sp>
      <p:sp>
        <p:nvSpPr>
          <p:cNvPr id="671" name="Body Level One…"/>
          <p:cNvSpPr txBox="1"/>
          <p:nvPr>
            <p:ph type="body" sz="quarter" idx="1"/>
          </p:nvPr>
        </p:nvSpPr>
        <p:spPr>
          <a:xfrm>
            <a:off x="892969" y="5759648"/>
            <a:ext cx="7358065" cy="794744"/>
          </a:xfrm>
          <a:prstGeom prst="rect">
            <a:avLst/>
          </a:prstGeom>
        </p:spPr>
        <p:txBody>
          <a:bodyPr lIns="45718" tIns="45718" rIns="45718" bIns="45718"/>
          <a:lstStyle>
            <a:lvl1pPr marL="0" indent="0" algn="ctr" defTabSz="914400">
              <a:lnSpc>
                <a:spcPct val="90000"/>
              </a:lnSpc>
              <a:spcBef>
                <a:spcPts val="0"/>
              </a:spcBef>
              <a:buSzTx/>
              <a:buFontTx/>
              <a:buNone/>
              <a:defRPr sz="2200"/>
            </a:lvl1pPr>
            <a:lvl2pPr marL="0" indent="0" algn="ctr" defTabSz="914400">
              <a:lnSpc>
                <a:spcPct val="90000"/>
              </a:lnSpc>
              <a:spcBef>
                <a:spcPts val="0"/>
              </a:spcBef>
              <a:buSzTx/>
              <a:buFontTx/>
              <a:buNone/>
              <a:defRPr sz="2200"/>
            </a:lvl2pPr>
            <a:lvl3pPr marL="0" indent="0" algn="ctr" defTabSz="914400">
              <a:lnSpc>
                <a:spcPct val="90000"/>
              </a:lnSpc>
              <a:spcBef>
                <a:spcPts val="0"/>
              </a:spcBef>
              <a:buSzTx/>
              <a:buFontTx/>
              <a:buNone/>
              <a:defRPr sz="2200"/>
            </a:lvl3pPr>
            <a:lvl4pPr marL="0" indent="0" algn="ctr" defTabSz="914400">
              <a:lnSpc>
                <a:spcPct val="90000"/>
              </a:lnSpc>
              <a:spcBef>
                <a:spcPts val="0"/>
              </a:spcBef>
              <a:buSzTx/>
              <a:buFontTx/>
              <a:buNone/>
              <a:defRPr sz="2200"/>
            </a:lvl4pPr>
            <a:lvl5pPr marL="0" indent="0" algn="ctr" defTabSz="914400">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672" name="Slide Number"/>
          <p:cNvSpPr txBox="1"/>
          <p:nvPr>
            <p:ph type="sldNum" sz="quarter" idx="2"/>
          </p:nvPr>
        </p:nvSpPr>
        <p:spPr>
          <a:xfrm>
            <a:off x="4449655" y="6499173"/>
            <a:ext cx="256539" cy="275465"/>
          </a:xfrm>
          <a:prstGeom prst="rect">
            <a:avLst/>
          </a:prstGeom>
        </p:spPr>
        <p:txBody>
          <a:bodyPr lIns="45718" tIns="45718" rIns="45718" bIns="45718"/>
          <a:lstStyle>
            <a:lvl1pPr>
              <a:spcBef>
                <a:spcPts val="1400"/>
              </a:spcBef>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566" name="Title Text"/>
          <p:cNvSpPr txBox="1"/>
          <p:nvPr>
            <p:ph type="title"/>
          </p:nvPr>
        </p:nvSpPr>
        <p:spPr>
          <a:xfrm>
            <a:off x="669726" y="312551"/>
            <a:ext cx="7804549" cy="1518048"/>
          </a:xfrm>
          <a:prstGeom prst="rect">
            <a:avLst/>
          </a:prstGeom>
        </p:spPr>
        <p:txBody>
          <a:bodyPr lIns="35505" tIns="35505" rIns="35505" bIns="35505"/>
          <a:lstStyle>
            <a:lvl1pPr defTabSz="408497">
              <a:defRPr sz="5600">
                <a:latin typeface="Helvetica Light"/>
                <a:ea typeface="Helvetica Light"/>
                <a:cs typeface="Helvetica Light"/>
                <a:sym typeface="Helvetica Light"/>
              </a:defRPr>
            </a:lvl1pPr>
          </a:lstStyle>
          <a:p>
            <a:pPr/>
            <a:r>
              <a:t>Title Text</a:t>
            </a:r>
          </a:p>
        </p:txBody>
      </p:sp>
      <p:sp>
        <p:nvSpPr>
          <p:cNvPr id="6567"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574" name="Title Text"/>
          <p:cNvSpPr txBox="1"/>
          <p:nvPr>
            <p:ph type="title"/>
          </p:nvPr>
        </p:nvSpPr>
        <p:spPr>
          <a:xfrm>
            <a:off x="669726" y="312551"/>
            <a:ext cx="7804549" cy="1518048"/>
          </a:xfrm>
          <a:prstGeom prst="rect">
            <a:avLst/>
          </a:prstGeom>
        </p:spPr>
        <p:txBody>
          <a:bodyPr lIns="35505" tIns="35505" rIns="35505" bIns="35505"/>
          <a:lstStyle>
            <a:lvl1pPr defTabSz="408497">
              <a:defRPr sz="5600">
                <a:latin typeface="Helvetica Light"/>
                <a:ea typeface="Helvetica Light"/>
                <a:cs typeface="Helvetica Light"/>
                <a:sym typeface="Helvetica Light"/>
              </a:defRPr>
            </a:lvl1pPr>
          </a:lstStyle>
          <a:p>
            <a:pPr/>
            <a:r>
              <a:t>Title Text</a:t>
            </a:r>
          </a:p>
        </p:txBody>
      </p:sp>
      <p:sp>
        <p:nvSpPr>
          <p:cNvPr id="6575" name="Body Level One…"/>
          <p:cNvSpPr txBox="1"/>
          <p:nvPr>
            <p:ph type="body" idx="1"/>
          </p:nvPr>
        </p:nvSpPr>
        <p:spPr>
          <a:xfrm>
            <a:off x="669726" y="1830594"/>
            <a:ext cx="7804549" cy="4420197"/>
          </a:xfrm>
          <a:prstGeom prst="rect">
            <a:avLst/>
          </a:prstGeom>
        </p:spPr>
        <p:txBody>
          <a:bodyPr lIns="35505" tIns="35505" rIns="35505" bIns="35505" anchor="ctr"/>
          <a:lstStyle>
            <a:lvl1pPr marL="294712" indent="-294712" defTabSz="408497">
              <a:spcBef>
                <a:spcPts val="2900"/>
              </a:spcBef>
              <a:buSzPct val="75000"/>
              <a:buFontTx/>
              <a:defRPr sz="2400">
                <a:latin typeface="Helvetica Light"/>
                <a:ea typeface="Helvetica Light"/>
                <a:cs typeface="Helvetica Light"/>
                <a:sym typeface="Helvetica Light"/>
              </a:defRPr>
            </a:lvl1pPr>
            <a:lvl2pPr marL="736735" indent="-294712" defTabSz="408497">
              <a:spcBef>
                <a:spcPts val="2900"/>
              </a:spcBef>
              <a:buSzPct val="75000"/>
              <a:buFontTx/>
              <a:buChar char="•"/>
              <a:defRPr sz="2400">
                <a:latin typeface="Helvetica Light"/>
                <a:ea typeface="Helvetica Light"/>
                <a:cs typeface="Helvetica Light"/>
                <a:sym typeface="Helvetica Light"/>
              </a:defRPr>
            </a:lvl2pPr>
            <a:lvl3pPr marL="1178791" indent="-294713" defTabSz="408497">
              <a:spcBef>
                <a:spcPts val="2900"/>
              </a:spcBef>
              <a:buSzPct val="75000"/>
              <a:buFontTx/>
              <a:defRPr sz="2400">
                <a:latin typeface="Helvetica Light"/>
                <a:ea typeface="Helvetica Light"/>
                <a:cs typeface="Helvetica Light"/>
                <a:sym typeface="Helvetica Light"/>
              </a:defRPr>
            </a:lvl3pPr>
            <a:lvl4pPr marL="1620863" indent="-294713" defTabSz="408497">
              <a:spcBef>
                <a:spcPts val="2900"/>
              </a:spcBef>
              <a:buSzPct val="75000"/>
              <a:buFontTx/>
              <a:buChar char="•"/>
              <a:defRPr sz="2400">
                <a:latin typeface="Helvetica Light"/>
                <a:ea typeface="Helvetica Light"/>
                <a:cs typeface="Helvetica Light"/>
                <a:sym typeface="Helvetica Light"/>
              </a:defRPr>
            </a:lvl4pPr>
            <a:lvl5pPr marL="2062895" indent="-294713" defTabSz="408497">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576"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83" name="Shape 65"/>
          <p:cNvSpPr/>
          <p:nvPr>
            <p:ph type="pic" sz="half" idx="21"/>
          </p:nvPr>
        </p:nvSpPr>
        <p:spPr>
          <a:xfrm>
            <a:off x="4723851" y="1830594"/>
            <a:ext cx="3750473" cy="4420197"/>
          </a:xfrm>
          <a:prstGeom prst="rect">
            <a:avLst/>
          </a:prstGeom>
        </p:spPr>
        <p:txBody>
          <a:bodyPr lIns="91439" tIns="45719" rIns="91439" bIns="45719">
            <a:noAutofit/>
          </a:bodyPr>
          <a:lstStyle/>
          <a:p>
            <a:pPr/>
          </a:p>
        </p:txBody>
      </p:sp>
      <p:sp>
        <p:nvSpPr>
          <p:cNvPr id="6584" name="Title Text"/>
          <p:cNvSpPr txBox="1"/>
          <p:nvPr>
            <p:ph type="title"/>
          </p:nvPr>
        </p:nvSpPr>
        <p:spPr>
          <a:xfrm>
            <a:off x="669726" y="312551"/>
            <a:ext cx="7804549" cy="1518048"/>
          </a:xfrm>
          <a:prstGeom prst="rect">
            <a:avLst/>
          </a:prstGeom>
        </p:spPr>
        <p:txBody>
          <a:bodyPr lIns="35505" tIns="35505" rIns="35505" bIns="35505"/>
          <a:lstStyle>
            <a:lvl1pPr defTabSz="408497">
              <a:defRPr sz="5600">
                <a:latin typeface="Helvetica Light"/>
                <a:ea typeface="Helvetica Light"/>
                <a:cs typeface="Helvetica Light"/>
                <a:sym typeface="Helvetica Light"/>
              </a:defRPr>
            </a:lvl1pPr>
          </a:lstStyle>
          <a:p>
            <a:pPr/>
            <a:r>
              <a:t>Title Text</a:t>
            </a:r>
          </a:p>
        </p:txBody>
      </p:sp>
      <p:sp>
        <p:nvSpPr>
          <p:cNvPr id="6585" name="Body Level One…"/>
          <p:cNvSpPr txBox="1"/>
          <p:nvPr>
            <p:ph type="body" sz="half" idx="1"/>
          </p:nvPr>
        </p:nvSpPr>
        <p:spPr>
          <a:xfrm>
            <a:off x="669775" y="1830594"/>
            <a:ext cx="3750472" cy="4420197"/>
          </a:xfrm>
          <a:prstGeom prst="rect">
            <a:avLst/>
          </a:prstGeom>
        </p:spPr>
        <p:txBody>
          <a:bodyPr lIns="35505" tIns="35505" rIns="35505" bIns="35505" anchor="ctr"/>
          <a:lstStyle>
            <a:lvl1pPr marL="219220" indent="-219220" defTabSz="408497">
              <a:spcBef>
                <a:spcPts val="2200"/>
              </a:spcBef>
              <a:buSzPct val="75000"/>
              <a:buFontTx/>
              <a:defRPr sz="1800">
                <a:latin typeface="Helvetica Light"/>
                <a:ea typeface="Helvetica Light"/>
                <a:cs typeface="Helvetica Light"/>
                <a:sym typeface="Helvetica Light"/>
              </a:defRPr>
            </a:lvl1pPr>
            <a:lvl2pPr marL="560217" indent="-219220" defTabSz="408497">
              <a:spcBef>
                <a:spcPts val="2200"/>
              </a:spcBef>
              <a:buSzPct val="75000"/>
              <a:buFontTx/>
              <a:buChar char="•"/>
              <a:defRPr sz="1800">
                <a:latin typeface="Helvetica Light"/>
                <a:ea typeface="Helvetica Light"/>
                <a:cs typeface="Helvetica Light"/>
                <a:sym typeface="Helvetica Light"/>
              </a:defRPr>
            </a:lvl2pPr>
            <a:lvl3pPr marL="901245" indent="-219221" defTabSz="408497">
              <a:spcBef>
                <a:spcPts val="2200"/>
              </a:spcBef>
              <a:buSzPct val="75000"/>
              <a:buFontTx/>
              <a:defRPr sz="1800">
                <a:latin typeface="Helvetica Light"/>
                <a:ea typeface="Helvetica Light"/>
                <a:cs typeface="Helvetica Light"/>
                <a:sym typeface="Helvetica Light"/>
              </a:defRPr>
            </a:lvl3pPr>
            <a:lvl4pPr marL="1242226" indent="-219221" defTabSz="408497">
              <a:spcBef>
                <a:spcPts val="2200"/>
              </a:spcBef>
              <a:buSzPct val="75000"/>
              <a:buFontTx/>
              <a:buChar char="•"/>
              <a:defRPr sz="1800">
                <a:latin typeface="Helvetica Light"/>
                <a:ea typeface="Helvetica Light"/>
                <a:cs typeface="Helvetica Light"/>
                <a:sym typeface="Helvetica Light"/>
              </a:defRPr>
            </a:lvl4pPr>
            <a:lvl5pPr marL="1583264" indent="-219221" defTabSz="408497">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586"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593" name="Body Level One…"/>
          <p:cNvSpPr txBox="1"/>
          <p:nvPr>
            <p:ph type="body" idx="1"/>
          </p:nvPr>
        </p:nvSpPr>
        <p:spPr>
          <a:xfrm>
            <a:off x="669726" y="892967"/>
            <a:ext cx="7804549" cy="5072066"/>
          </a:xfrm>
          <a:prstGeom prst="rect">
            <a:avLst/>
          </a:prstGeom>
        </p:spPr>
        <p:txBody>
          <a:bodyPr lIns="35505" tIns="35505" rIns="35505" bIns="35505" anchor="ctr"/>
          <a:lstStyle>
            <a:lvl1pPr marL="294712" indent="-294712" defTabSz="408497">
              <a:spcBef>
                <a:spcPts val="2900"/>
              </a:spcBef>
              <a:buSzPct val="75000"/>
              <a:buFontTx/>
              <a:defRPr sz="2400">
                <a:latin typeface="Helvetica Light"/>
                <a:ea typeface="Helvetica Light"/>
                <a:cs typeface="Helvetica Light"/>
                <a:sym typeface="Helvetica Light"/>
              </a:defRPr>
            </a:lvl1pPr>
            <a:lvl2pPr marL="736735" indent="-294712" defTabSz="408497">
              <a:spcBef>
                <a:spcPts val="2900"/>
              </a:spcBef>
              <a:buSzPct val="75000"/>
              <a:buFontTx/>
              <a:buChar char="•"/>
              <a:defRPr sz="2400">
                <a:latin typeface="Helvetica Light"/>
                <a:ea typeface="Helvetica Light"/>
                <a:cs typeface="Helvetica Light"/>
                <a:sym typeface="Helvetica Light"/>
              </a:defRPr>
            </a:lvl2pPr>
            <a:lvl3pPr marL="1178791" indent="-294713" defTabSz="408497">
              <a:spcBef>
                <a:spcPts val="2900"/>
              </a:spcBef>
              <a:buSzPct val="75000"/>
              <a:buFontTx/>
              <a:defRPr sz="2400">
                <a:latin typeface="Helvetica Light"/>
                <a:ea typeface="Helvetica Light"/>
                <a:cs typeface="Helvetica Light"/>
                <a:sym typeface="Helvetica Light"/>
              </a:defRPr>
            </a:lvl3pPr>
            <a:lvl4pPr marL="1620863" indent="-294713" defTabSz="408497">
              <a:spcBef>
                <a:spcPts val="2900"/>
              </a:spcBef>
              <a:buSzPct val="75000"/>
              <a:buFontTx/>
              <a:buChar char="•"/>
              <a:defRPr sz="2400">
                <a:latin typeface="Helvetica Light"/>
                <a:ea typeface="Helvetica Light"/>
                <a:cs typeface="Helvetica Light"/>
                <a:sym typeface="Helvetica Light"/>
              </a:defRPr>
            </a:lvl4pPr>
            <a:lvl5pPr marL="2062895" indent="-294713" defTabSz="408497">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594"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6601" name="Shape 83"/>
          <p:cNvSpPr/>
          <p:nvPr>
            <p:ph type="pic" sz="quarter" idx="21"/>
          </p:nvPr>
        </p:nvSpPr>
        <p:spPr>
          <a:xfrm>
            <a:off x="4723851" y="3580805"/>
            <a:ext cx="3750473" cy="2652119"/>
          </a:xfrm>
          <a:prstGeom prst="rect">
            <a:avLst/>
          </a:prstGeom>
        </p:spPr>
        <p:txBody>
          <a:bodyPr lIns="91439" tIns="45719" rIns="91439" bIns="45719">
            <a:noAutofit/>
          </a:bodyPr>
          <a:lstStyle/>
          <a:p>
            <a:pPr/>
          </a:p>
        </p:txBody>
      </p:sp>
      <p:sp>
        <p:nvSpPr>
          <p:cNvPr id="6602" name="Shape 84"/>
          <p:cNvSpPr/>
          <p:nvPr>
            <p:ph type="pic" sz="quarter" idx="22"/>
          </p:nvPr>
        </p:nvSpPr>
        <p:spPr>
          <a:xfrm>
            <a:off x="4728226" y="625078"/>
            <a:ext cx="3750472" cy="2652119"/>
          </a:xfrm>
          <a:prstGeom prst="rect">
            <a:avLst/>
          </a:prstGeom>
        </p:spPr>
        <p:txBody>
          <a:bodyPr lIns="91439" tIns="45719" rIns="91439" bIns="45719">
            <a:noAutofit/>
          </a:bodyPr>
          <a:lstStyle/>
          <a:p>
            <a:pPr/>
          </a:p>
        </p:txBody>
      </p:sp>
      <p:sp>
        <p:nvSpPr>
          <p:cNvPr id="6603" name="Shape 85"/>
          <p:cNvSpPr/>
          <p:nvPr>
            <p:ph type="pic" sz="half" idx="23"/>
          </p:nvPr>
        </p:nvSpPr>
        <p:spPr>
          <a:xfrm>
            <a:off x="669775" y="625078"/>
            <a:ext cx="3750472" cy="5607846"/>
          </a:xfrm>
          <a:prstGeom prst="rect">
            <a:avLst/>
          </a:prstGeom>
        </p:spPr>
        <p:txBody>
          <a:bodyPr lIns="91439" tIns="45719" rIns="91439" bIns="45719">
            <a:noAutofit/>
          </a:bodyPr>
          <a:lstStyle/>
          <a:p>
            <a:pPr/>
          </a:p>
        </p:txBody>
      </p:sp>
      <p:sp>
        <p:nvSpPr>
          <p:cNvPr id="6604"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6611" name="Body Level One…"/>
          <p:cNvSpPr txBox="1"/>
          <p:nvPr>
            <p:ph type="body" sz="quarter" idx="1"/>
          </p:nvPr>
        </p:nvSpPr>
        <p:spPr>
          <a:xfrm>
            <a:off x="892967" y="4473890"/>
            <a:ext cx="7358066" cy="318112"/>
          </a:xfrm>
          <a:prstGeom prst="rect">
            <a:avLst/>
          </a:prstGeom>
        </p:spPr>
        <p:txBody>
          <a:bodyPr lIns="35505" tIns="35505" rIns="35505" bIns="35505"/>
          <a:lstStyle>
            <a:lvl1pPr marL="0" indent="0" algn="ctr" defTabSz="408497">
              <a:spcBef>
                <a:spcPts val="0"/>
              </a:spcBef>
              <a:buSzTx/>
              <a:buFontTx/>
              <a:buNone/>
              <a:defRPr sz="1600">
                <a:latin typeface="Helvetica Light"/>
                <a:ea typeface="Helvetica Light"/>
                <a:cs typeface="Helvetica Light"/>
                <a:sym typeface="Helvetica Light"/>
              </a:defRPr>
            </a:lvl1pPr>
            <a:lvl2pPr marL="638498" indent="-196475" algn="ctr" defTabSz="408497">
              <a:spcBef>
                <a:spcPts val="0"/>
              </a:spcBef>
              <a:buSzPct val="75000"/>
              <a:buFontTx/>
              <a:buChar char="•"/>
              <a:defRPr sz="1600">
                <a:latin typeface="Helvetica Light"/>
                <a:ea typeface="Helvetica Light"/>
                <a:cs typeface="Helvetica Light"/>
                <a:sym typeface="Helvetica Light"/>
              </a:defRPr>
            </a:lvl2pPr>
            <a:lvl3pPr marL="1080553" indent="-196475" algn="ctr" defTabSz="408497">
              <a:spcBef>
                <a:spcPts val="0"/>
              </a:spcBef>
              <a:buSzPct val="75000"/>
              <a:buFontTx/>
              <a:defRPr sz="1600">
                <a:latin typeface="Helvetica Light"/>
                <a:ea typeface="Helvetica Light"/>
                <a:cs typeface="Helvetica Light"/>
                <a:sym typeface="Helvetica Light"/>
              </a:defRPr>
            </a:lvl3pPr>
            <a:lvl4pPr marL="1522626" indent="-196475" algn="ctr" defTabSz="408497">
              <a:spcBef>
                <a:spcPts val="0"/>
              </a:spcBef>
              <a:buSzPct val="75000"/>
              <a:buFontTx/>
              <a:buChar char="•"/>
              <a:defRPr sz="1600">
                <a:latin typeface="Helvetica Light"/>
                <a:ea typeface="Helvetica Light"/>
                <a:cs typeface="Helvetica Light"/>
                <a:sym typeface="Helvetica Light"/>
              </a:defRPr>
            </a:lvl4pPr>
            <a:lvl5pPr marL="1964658" indent="-196475" algn="ctr" defTabSz="408497">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612" name="Shape 94"/>
          <p:cNvSpPr/>
          <p:nvPr>
            <p:ph type="body" sz="quarter" idx="21"/>
          </p:nvPr>
        </p:nvSpPr>
        <p:spPr>
          <a:xfrm>
            <a:off x="892967" y="3005533"/>
            <a:ext cx="7358065" cy="472000"/>
          </a:xfrm>
          <a:prstGeom prst="rect">
            <a:avLst/>
          </a:prstGeom>
        </p:spPr>
        <p:txBody>
          <a:bodyPr lIns="35505" tIns="35505" rIns="35505" bIns="35505" anchor="ctr"/>
          <a:lstStyle/>
          <a:p>
            <a:pPr marL="0" indent="0" algn="ctr" defTabSz="408497">
              <a:spcBef>
                <a:spcPts val="0"/>
              </a:spcBef>
              <a:buSzTx/>
              <a:buFontTx/>
              <a:buNone/>
              <a:defRPr sz="2600">
                <a:latin typeface="Helvetica Light"/>
                <a:ea typeface="Helvetica Light"/>
                <a:cs typeface="Helvetica Light"/>
                <a:sym typeface="Helvetica Light"/>
              </a:defRPr>
            </a:pPr>
          </a:p>
        </p:txBody>
      </p:sp>
      <p:sp>
        <p:nvSpPr>
          <p:cNvPr id="6613"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6620"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6621"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628" name="Slide Number"/>
          <p:cNvSpPr txBox="1"/>
          <p:nvPr>
            <p:ph type="sldNum" sz="quarter" idx="2"/>
          </p:nvPr>
        </p:nvSpPr>
        <p:spPr>
          <a:xfrm>
            <a:off x="4410095" y="6505278"/>
            <a:ext cx="253227" cy="243825"/>
          </a:xfrm>
          <a:prstGeom prst="rect">
            <a:avLst/>
          </a:prstGeom>
        </p:spPr>
        <p:txBody>
          <a:bodyPr lIns="35505" tIns="35505" rIns="35505" bIns="35505"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35" name="Title Text"/>
          <p:cNvSpPr txBox="1"/>
          <p:nvPr>
            <p:ph type="title"/>
          </p:nvPr>
        </p:nvSpPr>
        <p:spPr>
          <a:xfrm>
            <a:off x="457200" y="274755"/>
            <a:ext cx="8229600" cy="1143001"/>
          </a:xfrm>
          <a:prstGeom prst="rect">
            <a:avLst/>
          </a:prstGeom>
        </p:spPr>
        <p:txBody>
          <a:bodyPr lIns="45464" tIns="45464" rIns="45464" bIns="45464"/>
          <a:lstStyle>
            <a:lvl1pPr defTabSz="909348"/>
          </a:lstStyle>
          <a:p>
            <a:pPr/>
            <a:r>
              <a:t>Title Text</a:t>
            </a:r>
          </a:p>
        </p:txBody>
      </p:sp>
      <p:sp>
        <p:nvSpPr>
          <p:cNvPr id="6636" name="Slide Number"/>
          <p:cNvSpPr txBox="1"/>
          <p:nvPr>
            <p:ph type="sldNum" sz="quarter" idx="2"/>
          </p:nvPr>
        </p:nvSpPr>
        <p:spPr>
          <a:xfrm>
            <a:off x="8413660" y="6404566"/>
            <a:ext cx="273147" cy="268731"/>
          </a:xfrm>
          <a:prstGeom prst="rect">
            <a:avLst/>
          </a:prstGeom>
        </p:spPr>
        <p:txBody>
          <a:bodyPr lIns="45464" tIns="45464" rIns="45464" bIns="45464"/>
          <a:lstStyle>
            <a:lvl1pPr defTabSz="909316">
              <a:lnSpc>
                <a:spcPct val="70000"/>
              </a:lnSpc>
              <a:spcBef>
                <a:spcPts val="1400"/>
              </a:spcBef>
              <a:defRPr>
                <a:effectLst>
                  <a:outerShdw sx="100000" sy="100000" kx="0" ky="0" algn="b" rotWithShape="0" blurRad="38100" dist="38100" dir="2700000">
                    <a:srgbClr val="000000">
                      <a:alpha val="43137"/>
                    </a:srgbClr>
                  </a:outerShdw>
                </a:effectLst>
                <a:latin typeface="BebasNeue"/>
                <a:ea typeface="BebasNeue"/>
                <a:cs typeface="BebasNeue"/>
                <a:sym typeface="Bebas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643" name="Title Text"/>
          <p:cNvSpPr txBox="1"/>
          <p:nvPr>
            <p:ph type="title"/>
          </p:nvPr>
        </p:nvSpPr>
        <p:spPr>
          <a:xfrm>
            <a:off x="669726" y="312551"/>
            <a:ext cx="7804549" cy="1518047"/>
          </a:xfrm>
          <a:prstGeom prst="rect">
            <a:avLst/>
          </a:prstGeom>
        </p:spPr>
        <p:txBody>
          <a:bodyPr lIns="35550" tIns="35550" rIns="35550" bIns="35550"/>
          <a:lstStyle>
            <a:lvl1pPr defTabSz="408979">
              <a:defRPr sz="5600">
                <a:latin typeface="Helvetica Light"/>
                <a:ea typeface="Helvetica Light"/>
                <a:cs typeface="Helvetica Light"/>
                <a:sym typeface="Helvetica Light"/>
              </a:defRPr>
            </a:lvl1pPr>
          </a:lstStyle>
          <a:p>
            <a:pPr/>
            <a:r>
              <a:t>Title Text</a:t>
            </a:r>
          </a:p>
        </p:txBody>
      </p:sp>
      <p:sp>
        <p:nvSpPr>
          <p:cNvPr id="6644" name="Body Level One…"/>
          <p:cNvSpPr txBox="1"/>
          <p:nvPr>
            <p:ph type="body" idx="1"/>
          </p:nvPr>
        </p:nvSpPr>
        <p:spPr>
          <a:xfrm>
            <a:off x="669726" y="1830591"/>
            <a:ext cx="7804549" cy="4420198"/>
          </a:xfrm>
          <a:prstGeom prst="rect">
            <a:avLst/>
          </a:prstGeom>
        </p:spPr>
        <p:txBody>
          <a:bodyPr lIns="35550" tIns="35550" rIns="35550" bIns="35550" anchor="ctr"/>
          <a:lstStyle>
            <a:lvl1pPr marL="295058" indent="-295058" defTabSz="408979">
              <a:spcBef>
                <a:spcPts val="2900"/>
              </a:spcBef>
              <a:buSzPct val="75000"/>
              <a:buFontTx/>
              <a:defRPr sz="2400">
                <a:latin typeface="Helvetica Light"/>
                <a:ea typeface="Helvetica Light"/>
                <a:cs typeface="Helvetica Light"/>
                <a:sym typeface="Helvetica Light"/>
              </a:defRPr>
            </a:lvl1pPr>
            <a:lvl2pPr marL="737607" indent="-295058" defTabSz="408979">
              <a:spcBef>
                <a:spcPts val="2900"/>
              </a:spcBef>
              <a:buSzPct val="75000"/>
              <a:buFontTx/>
              <a:buChar char="•"/>
              <a:defRPr sz="2400">
                <a:latin typeface="Helvetica Light"/>
                <a:ea typeface="Helvetica Light"/>
                <a:cs typeface="Helvetica Light"/>
                <a:sym typeface="Helvetica Light"/>
              </a:defRPr>
            </a:lvl2pPr>
            <a:lvl3pPr marL="1180183" indent="-295057" defTabSz="408979">
              <a:spcBef>
                <a:spcPts val="2900"/>
              </a:spcBef>
              <a:buSzPct val="75000"/>
              <a:buFontTx/>
              <a:defRPr sz="2400">
                <a:latin typeface="Helvetica Light"/>
                <a:ea typeface="Helvetica Light"/>
                <a:cs typeface="Helvetica Light"/>
                <a:sym typeface="Helvetica Light"/>
              </a:defRPr>
            </a:lvl3pPr>
            <a:lvl4pPr marL="1622773" indent="-295057" defTabSz="408979">
              <a:spcBef>
                <a:spcPts val="2900"/>
              </a:spcBef>
              <a:buSzPct val="75000"/>
              <a:buFontTx/>
              <a:buChar char="•"/>
              <a:defRPr sz="2400">
                <a:latin typeface="Helvetica Light"/>
                <a:ea typeface="Helvetica Light"/>
                <a:cs typeface="Helvetica Light"/>
                <a:sym typeface="Helvetica Light"/>
              </a:defRPr>
            </a:lvl4pPr>
            <a:lvl5pPr marL="2065324" indent="-295057" defTabSz="408979">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645"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Content">
    <p:spTree>
      <p:nvGrpSpPr>
        <p:cNvPr id="1" name=""/>
        <p:cNvGrpSpPr/>
        <p:nvPr/>
      </p:nvGrpSpPr>
      <p:grpSpPr>
        <a:xfrm>
          <a:off x="0" y="0"/>
          <a:ext cx="0" cy="0"/>
          <a:chOff x="0" y="0"/>
          <a:chExt cx="0" cy="0"/>
        </a:xfrm>
      </p:grpSpPr>
      <p:sp>
        <p:nvSpPr>
          <p:cNvPr id="679"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652" name="Shape 65"/>
          <p:cNvSpPr/>
          <p:nvPr>
            <p:ph type="pic" sz="half" idx="21"/>
          </p:nvPr>
        </p:nvSpPr>
        <p:spPr>
          <a:xfrm>
            <a:off x="4723829" y="1830591"/>
            <a:ext cx="3750472" cy="4420198"/>
          </a:xfrm>
          <a:prstGeom prst="rect">
            <a:avLst/>
          </a:prstGeom>
        </p:spPr>
        <p:txBody>
          <a:bodyPr lIns="91439" tIns="45719" rIns="91439" bIns="45719">
            <a:noAutofit/>
          </a:bodyPr>
          <a:lstStyle/>
          <a:p>
            <a:pPr/>
          </a:p>
        </p:txBody>
      </p:sp>
      <p:sp>
        <p:nvSpPr>
          <p:cNvPr id="6653" name="Title Text"/>
          <p:cNvSpPr txBox="1"/>
          <p:nvPr>
            <p:ph type="title"/>
          </p:nvPr>
        </p:nvSpPr>
        <p:spPr>
          <a:xfrm>
            <a:off x="669726" y="312551"/>
            <a:ext cx="7804549" cy="1518047"/>
          </a:xfrm>
          <a:prstGeom prst="rect">
            <a:avLst/>
          </a:prstGeom>
        </p:spPr>
        <p:txBody>
          <a:bodyPr lIns="35550" tIns="35550" rIns="35550" bIns="35550"/>
          <a:lstStyle>
            <a:lvl1pPr defTabSz="408979">
              <a:defRPr sz="5600">
                <a:latin typeface="Helvetica Light"/>
                <a:ea typeface="Helvetica Light"/>
                <a:cs typeface="Helvetica Light"/>
                <a:sym typeface="Helvetica Light"/>
              </a:defRPr>
            </a:lvl1pPr>
          </a:lstStyle>
          <a:p>
            <a:pPr/>
            <a:r>
              <a:t>Title Text</a:t>
            </a:r>
          </a:p>
        </p:txBody>
      </p:sp>
      <p:sp>
        <p:nvSpPr>
          <p:cNvPr id="6654" name="Body Level One…"/>
          <p:cNvSpPr txBox="1"/>
          <p:nvPr>
            <p:ph type="body" sz="half" idx="1"/>
          </p:nvPr>
        </p:nvSpPr>
        <p:spPr>
          <a:xfrm>
            <a:off x="669751" y="1830591"/>
            <a:ext cx="3750473" cy="4420198"/>
          </a:xfrm>
          <a:prstGeom prst="rect">
            <a:avLst/>
          </a:prstGeom>
        </p:spPr>
        <p:txBody>
          <a:bodyPr lIns="35550" tIns="35550" rIns="35550" bIns="35550" anchor="ctr"/>
          <a:lstStyle>
            <a:lvl1pPr marL="219478" indent="-219478" defTabSz="408979">
              <a:spcBef>
                <a:spcPts val="2200"/>
              </a:spcBef>
              <a:buSzPct val="75000"/>
              <a:buFontTx/>
              <a:defRPr sz="1800">
                <a:latin typeface="Helvetica Light"/>
                <a:ea typeface="Helvetica Light"/>
                <a:cs typeface="Helvetica Light"/>
                <a:sym typeface="Helvetica Light"/>
              </a:defRPr>
            </a:lvl1pPr>
            <a:lvl2pPr marL="560874" indent="-219478" defTabSz="408979">
              <a:spcBef>
                <a:spcPts val="2200"/>
              </a:spcBef>
              <a:buSzPct val="75000"/>
              <a:buFontTx/>
              <a:buChar char="•"/>
              <a:defRPr sz="1800">
                <a:latin typeface="Helvetica Light"/>
                <a:ea typeface="Helvetica Light"/>
                <a:cs typeface="Helvetica Light"/>
                <a:sym typeface="Helvetica Light"/>
              </a:defRPr>
            </a:lvl2pPr>
            <a:lvl3pPr marL="902305" indent="-219478" defTabSz="408979">
              <a:spcBef>
                <a:spcPts val="2200"/>
              </a:spcBef>
              <a:buSzPct val="75000"/>
              <a:buFontTx/>
              <a:defRPr sz="1800">
                <a:latin typeface="Helvetica Light"/>
                <a:ea typeface="Helvetica Light"/>
                <a:cs typeface="Helvetica Light"/>
                <a:sym typeface="Helvetica Light"/>
              </a:defRPr>
            </a:lvl3pPr>
            <a:lvl4pPr marL="1243696" indent="-219479" defTabSz="408979">
              <a:spcBef>
                <a:spcPts val="2200"/>
              </a:spcBef>
              <a:buSzPct val="75000"/>
              <a:buFontTx/>
              <a:buChar char="•"/>
              <a:defRPr sz="1800">
                <a:latin typeface="Helvetica Light"/>
                <a:ea typeface="Helvetica Light"/>
                <a:cs typeface="Helvetica Light"/>
                <a:sym typeface="Helvetica Light"/>
              </a:defRPr>
            </a:lvl4pPr>
            <a:lvl5pPr marL="1585126" indent="-219478" defTabSz="408979">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655"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662" name="Body Level One…"/>
          <p:cNvSpPr txBox="1"/>
          <p:nvPr>
            <p:ph type="body" idx="1"/>
          </p:nvPr>
        </p:nvSpPr>
        <p:spPr>
          <a:xfrm>
            <a:off x="669726" y="892967"/>
            <a:ext cx="7804549" cy="5072066"/>
          </a:xfrm>
          <a:prstGeom prst="rect">
            <a:avLst/>
          </a:prstGeom>
        </p:spPr>
        <p:txBody>
          <a:bodyPr lIns="35550" tIns="35550" rIns="35550" bIns="35550" anchor="ctr"/>
          <a:lstStyle>
            <a:lvl1pPr marL="295058" indent="-295058" defTabSz="408979">
              <a:spcBef>
                <a:spcPts val="2900"/>
              </a:spcBef>
              <a:buSzPct val="75000"/>
              <a:buFontTx/>
              <a:defRPr sz="2400">
                <a:latin typeface="Helvetica Light"/>
                <a:ea typeface="Helvetica Light"/>
                <a:cs typeface="Helvetica Light"/>
                <a:sym typeface="Helvetica Light"/>
              </a:defRPr>
            </a:lvl1pPr>
            <a:lvl2pPr marL="737607" indent="-295058" defTabSz="408979">
              <a:spcBef>
                <a:spcPts val="2900"/>
              </a:spcBef>
              <a:buSzPct val="75000"/>
              <a:buFontTx/>
              <a:buChar char="•"/>
              <a:defRPr sz="2400">
                <a:latin typeface="Helvetica Light"/>
                <a:ea typeface="Helvetica Light"/>
                <a:cs typeface="Helvetica Light"/>
                <a:sym typeface="Helvetica Light"/>
              </a:defRPr>
            </a:lvl2pPr>
            <a:lvl3pPr marL="1180183" indent="-295057" defTabSz="408979">
              <a:spcBef>
                <a:spcPts val="2900"/>
              </a:spcBef>
              <a:buSzPct val="75000"/>
              <a:buFontTx/>
              <a:defRPr sz="2400">
                <a:latin typeface="Helvetica Light"/>
                <a:ea typeface="Helvetica Light"/>
                <a:cs typeface="Helvetica Light"/>
                <a:sym typeface="Helvetica Light"/>
              </a:defRPr>
            </a:lvl3pPr>
            <a:lvl4pPr marL="1622773" indent="-295057" defTabSz="408979">
              <a:spcBef>
                <a:spcPts val="2900"/>
              </a:spcBef>
              <a:buSzPct val="75000"/>
              <a:buFontTx/>
              <a:buChar char="•"/>
              <a:defRPr sz="2400">
                <a:latin typeface="Helvetica Light"/>
                <a:ea typeface="Helvetica Light"/>
                <a:cs typeface="Helvetica Light"/>
                <a:sym typeface="Helvetica Light"/>
              </a:defRPr>
            </a:lvl4pPr>
            <a:lvl5pPr marL="2065324" indent="-295057" defTabSz="408979">
              <a:spcBef>
                <a:spcPts val="2900"/>
              </a:spcBef>
              <a:buSzPct val="75000"/>
              <a:buFontTx/>
              <a:buChar char="•"/>
              <a:defRPr sz="2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663"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6670" name="Shape 83"/>
          <p:cNvSpPr/>
          <p:nvPr>
            <p:ph type="pic" sz="quarter" idx="21"/>
          </p:nvPr>
        </p:nvSpPr>
        <p:spPr>
          <a:xfrm>
            <a:off x="4723829" y="3580805"/>
            <a:ext cx="3750472" cy="2652119"/>
          </a:xfrm>
          <a:prstGeom prst="rect">
            <a:avLst/>
          </a:prstGeom>
        </p:spPr>
        <p:txBody>
          <a:bodyPr lIns="91439" tIns="45719" rIns="91439" bIns="45719">
            <a:noAutofit/>
          </a:bodyPr>
          <a:lstStyle/>
          <a:p>
            <a:pPr/>
          </a:p>
        </p:txBody>
      </p:sp>
      <p:sp>
        <p:nvSpPr>
          <p:cNvPr id="6671" name="Shape 84"/>
          <p:cNvSpPr/>
          <p:nvPr>
            <p:ph type="pic" sz="quarter" idx="22"/>
          </p:nvPr>
        </p:nvSpPr>
        <p:spPr>
          <a:xfrm>
            <a:off x="4728202" y="625078"/>
            <a:ext cx="3750472" cy="2652119"/>
          </a:xfrm>
          <a:prstGeom prst="rect">
            <a:avLst/>
          </a:prstGeom>
        </p:spPr>
        <p:txBody>
          <a:bodyPr lIns="91439" tIns="45719" rIns="91439" bIns="45719">
            <a:noAutofit/>
          </a:bodyPr>
          <a:lstStyle/>
          <a:p>
            <a:pPr/>
          </a:p>
        </p:txBody>
      </p:sp>
      <p:sp>
        <p:nvSpPr>
          <p:cNvPr id="6672" name="Shape 85"/>
          <p:cNvSpPr/>
          <p:nvPr>
            <p:ph type="pic" sz="half" idx="23"/>
          </p:nvPr>
        </p:nvSpPr>
        <p:spPr>
          <a:xfrm>
            <a:off x="669751" y="625078"/>
            <a:ext cx="3750473" cy="5607846"/>
          </a:xfrm>
          <a:prstGeom prst="rect">
            <a:avLst/>
          </a:prstGeom>
        </p:spPr>
        <p:txBody>
          <a:bodyPr lIns="91439" tIns="45719" rIns="91439" bIns="45719">
            <a:noAutofit/>
          </a:bodyPr>
          <a:lstStyle/>
          <a:p>
            <a:pPr/>
          </a:p>
        </p:txBody>
      </p:sp>
      <p:sp>
        <p:nvSpPr>
          <p:cNvPr id="6673"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6680" name="Body Level One…"/>
          <p:cNvSpPr txBox="1"/>
          <p:nvPr>
            <p:ph type="body" sz="quarter" idx="1"/>
          </p:nvPr>
        </p:nvSpPr>
        <p:spPr>
          <a:xfrm>
            <a:off x="892967" y="4473866"/>
            <a:ext cx="7358066" cy="318112"/>
          </a:xfrm>
          <a:prstGeom prst="rect">
            <a:avLst/>
          </a:prstGeom>
        </p:spPr>
        <p:txBody>
          <a:bodyPr lIns="35550" tIns="35550" rIns="35550" bIns="35550"/>
          <a:lstStyle>
            <a:lvl1pPr marL="0" indent="0" algn="ctr" defTabSz="408979">
              <a:spcBef>
                <a:spcPts val="0"/>
              </a:spcBef>
              <a:buSzTx/>
              <a:buFontTx/>
              <a:buNone/>
              <a:defRPr sz="1600">
                <a:latin typeface="Helvetica Light"/>
                <a:ea typeface="Helvetica Light"/>
                <a:cs typeface="Helvetica Light"/>
                <a:sym typeface="Helvetica Light"/>
              </a:defRPr>
            </a:lvl1pPr>
            <a:lvl2pPr marL="639254" indent="-196705" algn="ctr" defTabSz="408979">
              <a:spcBef>
                <a:spcPts val="0"/>
              </a:spcBef>
              <a:buSzPct val="75000"/>
              <a:buFontTx/>
              <a:buChar char="•"/>
              <a:defRPr sz="1600">
                <a:latin typeface="Helvetica Light"/>
                <a:ea typeface="Helvetica Light"/>
                <a:cs typeface="Helvetica Light"/>
                <a:sym typeface="Helvetica Light"/>
              </a:defRPr>
            </a:lvl2pPr>
            <a:lvl3pPr marL="1081831" indent="-196705" algn="ctr" defTabSz="408979">
              <a:spcBef>
                <a:spcPts val="0"/>
              </a:spcBef>
              <a:buSzPct val="75000"/>
              <a:buFontTx/>
              <a:defRPr sz="1600">
                <a:latin typeface="Helvetica Light"/>
                <a:ea typeface="Helvetica Light"/>
                <a:cs typeface="Helvetica Light"/>
                <a:sym typeface="Helvetica Light"/>
              </a:defRPr>
            </a:lvl3pPr>
            <a:lvl4pPr marL="1524420" indent="-196705" algn="ctr" defTabSz="408979">
              <a:spcBef>
                <a:spcPts val="0"/>
              </a:spcBef>
              <a:buSzPct val="75000"/>
              <a:buFontTx/>
              <a:buChar char="•"/>
              <a:defRPr sz="1600">
                <a:latin typeface="Helvetica Light"/>
                <a:ea typeface="Helvetica Light"/>
                <a:cs typeface="Helvetica Light"/>
                <a:sym typeface="Helvetica Light"/>
              </a:defRPr>
            </a:lvl4pPr>
            <a:lvl5pPr marL="1966972" indent="-196705" algn="ctr" defTabSz="408979">
              <a:spcBef>
                <a:spcPts val="0"/>
              </a:spcBef>
              <a:buSzPct val="75000"/>
              <a:buFontTx/>
              <a:buChar char="•"/>
              <a:defRPr sz="16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681" name="Shape 94"/>
          <p:cNvSpPr/>
          <p:nvPr>
            <p:ph type="body" sz="quarter" idx="21"/>
          </p:nvPr>
        </p:nvSpPr>
        <p:spPr>
          <a:xfrm>
            <a:off x="892967" y="3005510"/>
            <a:ext cx="7358065" cy="472000"/>
          </a:xfrm>
          <a:prstGeom prst="rect">
            <a:avLst/>
          </a:prstGeom>
        </p:spPr>
        <p:txBody>
          <a:bodyPr lIns="35550" tIns="35550" rIns="35550" bIns="35550" anchor="ctr"/>
          <a:lstStyle/>
          <a:p>
            <a:pPr marL="0" indent="0" algn="ctr" defTabSz="408979">
              <a:spcBef>
                <a:spcPts val="0"/>
              </a:spcBef>
              <a:buSzTx/>
              <a:buFontTx/>
              <a:buNone/>
              <a:defRPr sz="2600">
                <a:latin typeface="Helvetica Light"/>
                <a:ea typeface="Helvetica Light"/>
                <a:cs typeface="Helvetica Light"/>
                <a:sym typeface="Helvetica Light"/>
              </a:defRPr>
            </a:pPr>
          </a:p>
        </p:txBody>
      </p:sp>
      <p:sp>
        <p:nvSpPr>
          <p:cNvPr id="6682"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6689" name="Shape 102"/>
          <p:cNvSpPr/>
          <p:nvPr>
            <p:ph type="pic" idx="21"/>
          </p:nvPr>
        </p:nvSpPr>
        <p:spPr>
          <a:xfrm>
            <a:off x="0" y="0"/>
            <a:ext cx="9144000" cy="6858000"/>
          </a:xfrm>
          <a:prstGeom prst="rect">
            <a:avLst/>
          </a:prstGeom>
        </p:spPr>
        <p:txBody>
          <a:bodyPr lIns="91439" tIns="45719" rIns="91439" bIns="45719">
            <a:noAutofit/>
          </a:bodyPr>
          <a:lstStyle/>
          <a:p>
            <a:pPr/>
          </a:p>
        </p:txBody>
      </p:sp>
      <p:sp>
        <p:nvSpPr>
          <p:cNvPr id="6690"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697" name="Slide Number"/>
          <p:cNvSpPr txBox="1"/>
          <p:nvPr>
            <p:ph type="sldNum" sz="quarter" idx="2"/>
          </p:nvPr>
        </p:nvSpPr>
        <p:spPr>
          <a:xfrm>
            <a:off x="4410095" y="6505278"/>
            <a:ext cx="253317" cy="243915"/>
          </a:xfrm>
          <a:prstGeom prst="rect">
            <a:avLst/>
          </a:prstGeom>
        </p:spPr>
        <p:txBody>
          <a:bodyPr lIns="35550" tIns="35550" rIns="35550" bIns="35550" anchor="t"/>
          <a:lstStyle>
            <a:lvl1pPr algn="l">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704" name="Title Text"/>
          <p:cNvSpPr txBox="1"/>
          <p:nvPr>
            <p:ph type="title"/>
          </p:nvPr>
        </p:nvSpPr>
        <p:spPr>
          <a:xfrm>
            <a:off x="457200" y="274731"/>
            <a:ext cx="8229600" cy="1143002"/>
          </a:xfrm>
          <a:prstGeom prst="rect">
            <a:avLst/>
          </a:prstGeom>
        </p:spPr>
        <p:txBody>
          <a:bodyPr lIns="45518" tIns="45518" rIns="45518" bIns="45518"/>
          <a:lstStyle>
            <a:lvl1pPr defTabSz="910423"/>
          </a:lstStyle>
          <a:p>
            <a:pPr/>
            <a:r>
              <a:t>Title Text</a:t>
            </a:r>
          </a:p>
        </p:txBody>
      </p:sp>
      <p:sp>
        <p:nvSpPr>
          <p:cNvPr id="6705" name="Slide Number"/>
          <p:cNvSpPr txBox="1"/>
          <p:nvPr>
            <p:ph type="sldNum" sz="quarter" idx="2"/>
          </p:nvPr>
        </p:nvSpPr>
        <p:spPr>
          <a:xfrm>
            <a:off x="8413552" y="6404510"/>
            <a:ext cx="273255" cy="268839"/>
          </a:xfrm>
          <a:prstGeom prst="rect">
            <a:avLst/>
          </a:prstGeom>
        </p:spPr>
        <p:txBody>
          <a:bodyPr lIns="45518" tIns="45518" rIns="45518" bIns="45518"/>
          <a:lstStyle>
            <a:lvl1pPr defTabSz="910391">
              <a:lnSpc>
                <a:spcPct val="70000"/>
              </a:lnSpc>
              <a:spcBef>
                <a:spcPts val="1400"/>
              </a:spcBef>
              <a:defRPr>
                <a:effectLst>
                  <a:outerShdw sx="100000" sy="100000" kx="0" ky="0" algn="b" rotWithShape="0" blurRad="38100" dist="38100" dir="2700000">
                    <a:srgbClr val="000000">
                      <a:alpha val="43137"/>
                    </a:srgbClr>
                  </a:outerShdw>
                </a:effectLst>
                <a:latin typeface="BebasNeue"/>
                <a:ea typeface="BebasNeue"/>
                <a:cs typeface="BebasNeue"/>
                <a:sym typeface="Bebas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 Center">
    <p:spTree>
      <p:nvGrpSpPr>
        <p:cNvPr id="1" name=""/>
        <p:cNvGrpSpPr/>
        <p:nvPr/>
      </p:nvGrpSpPr>
      <p:grpSpPr>
        <a:xfrm>
          <a:off x="0" y="0"/>
          <a:ext cx="0" cy="0"/>
          <a:chOff x="0" y="0"/>
          <a:chExt cx="0" cy="0"/>
        </a:xfrm>
      </p:grpSpPr>
      <p:sp>
        <p:nvSpPr>
          <p:cNvPr id="68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8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88" name="Title Text"/>
          <p:cNvSpPr txBox="1"/>
          <p:nvPr>
            <p:ph type="title"/>
          </p:nvPr>
        </p:nvSpPr>
        <p:spPr>
          <a:xfrm>
            <a:off x="892967" y="2268140"/>
            <a:ext cx="7358067" cy="2321720"/>
          </a:xfrm>
          <a:prstGeom prst="rect">
            <a:avLst/>
          </a:prstGeom>
        </p:spPr>
        <p:txBody>
          <a:bodyPr lIns="45718" tIns="45718" rIns="45718" bIns="45718"/>
          <a:lstStyle>
            <a:lvl1pPr algn="l" defTabSz="914400">
              <a:lnSpc>
                <a:spcPct val="90000"/>
              </a:lnSpc>
            </a:lvl1pPr>
          </a:lstStyle>
          <a:p>
            <a:pPr/>
            <a:r>
              <a:t>Title Text</a:t>
            </a:r>
          </a:p>
        </p:txBody>
      </p:sp>
      <p:sp>
        <p:nvSpPr>
          <p:cNvPr id="689" name="Slide Number"/>
          <p:cNvSpPr txBox="1"/>
          <p:nvPr>
            <p:ph type="sldNum" sz="quarter" idx="2"/>
          </p:nvPr>
        </p:nvSpPr>
        <p:spPr>
          <a:xfrm>
            <a:off x="8258812" y="6401180"/>
            <a:ext cx="256539" cy="275465"/>
          </a:xfrm>
          <a:prstGeom prst="rect">
            <a:avLst/>
          </a:prstGeom>
        </p:spPr>
        <p:txBody>
          <a:bodyPr lIns="45718" tIns="45718" rIns="45718" bIns="45718"/>
          <a:lstStyle>
            <a:lvl1pPr>
              <a:spcBef>
                <a:spcPts val="1400"/>
              </a:spcBef>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Slide">
    <p:spTree>
      <p:nvGrpSpPr>
        <p:cNvPr id="1" name=""/>
        <p:cNvGrpSpPr/>
        <p:nvPr/>
      </p:nvGrpSpPr>
      <p:grpSpPr>
        <a:xfrm>
          <a:off x="0" y="0"/>
          <a:ext cx="0" cy="0"/>
          <a:chOff x="0" y="0"/>
          <a:chExt cx="0" cy="0"/>
        </a:xfrm>
      </p:grpSpPr>
      <p:sp>
        <p:nvSpPr>
          <p:cNvPr id="69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69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698"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Content">
    <p:spTree>
      <p:nvGrpSpPr>
        <p:cNvPr id="1" name=""/>
        <p:cNvGrpSpPr/>
        <p:nvPr/>
      </p:nvGrpSpPr>
      <p:grpSpPr>
        <a:xfrm>
          <a:off x="0" y="0"/>
          <a:ext cx="0" cy="0"/>
          <a:chOff x="0" y="0"/>
          <a:chExt cx="0" cy="0"/>
        </a:xfrm>
      </p:grpSpPr>
      <p:sp>
        <p:nvSpPr>
          <p:cNvPr id="70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70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707" name="Slide Number"/>
          <p:cNvSpPr txBox="1"/>
          <p:nvPr>
            <p:ph type="sldNum" sz="quarter" idx="2"/>
          </p:nvPr>
        </p:nvSpPr>
        <p:spPr>
          <a:xfrm>
            <a:off x="6388100" y="6172325"/>
            <a:ext cx="165101" cy="184026"/>
          </a:xfrm>
          <a:prstGeom prst="rect">
            <a:avLst/>
          </a:prstGeom>
        </p:spPr>
        <p:txBody>
          <a:bodyPr lIns="0" tIns="0" rIns="0" bIns="0" anchor="b"/>
          <a:lstStyle>
            <a:lvl1pPr>
              <a:spcBef>
                <a:spcPts val="1400"/>
              </a:spcBef>
              <a:defRPr>
                <a:solidFill>
                  <a:srgbClr val="BABABA"/>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mp; Subtitle">
    <p:spTree>
      <p:nvGrpSpPr>
        <p:cNvPr id="1" name=""/>
        <p:cNvGrpSpPr/>
        <p:nvPr/>
      </p:nvGrpSpPr>
      <p:grpSpPr>
        <a:xfrm>
          <a:off x="0" y="0"/>
          <a:ext cx="0" cy="0"/>
          <a:chOff x="0" y="0"/>
          <a:chExt cx="0" cy="0"/>
        </a:xfrm>
      </p:grpSpPr>
      <p:sp>
        <p:nvSpPr>
          <p:cNvPr id="714"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defRPr>
                <a:solidFill>
                  <a:srgbClr val="FFFFFF"/>
                </a:solidFill>
              </a:defRPr>
            </a:pPr>
          </a:p>
        </p:txBody>
      </p:sp>
      <p:pic>
        <p:nvPicPr>
          <p:cNvPr id="715"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716" name="Title Text"/>
          <p:cNvSpPr txBox="1"/>
          <p:nvPr>
            <p:ph type="title"/>
          </p:nvPr>
        </p:nvSpPr>
        <p:spPr>
          <a:xfrm>
            <a:off x="892967" y="1151929"/>
            <a:ext cx="7358068" cy="2321720"/>
          </a:xfrm>
          <a:prstGeom prst="rect">
            <a:avLst/>
          </a:prstGeom>
        </p:spPr>
        <p:txBody>
          <a:bodyPr lIns="35716" tIns="35716" rIns="35716" bIns="35716" anchor="b"/>
          <a:lstStyle>
            <a:lvl1pPr defTabSz="410763">
              <a:defRPr sz="5600">
                <a:latin typeface="Helvetica Light"/>
                <a:ea typeface="Helvetica Light"/>
                <a:cs typeface="Helvetica Light"/>
                <a:sym typeface="Helvetica Light"/>
              </a:defRPr>
            </a:lvl1pPr>
          </a:lstStyle>
          <a:p>
            <a:pPr/>
            <a:r>
              <a:t>Title Text</a:t>
            </a:r>
          </a:p>
        </p:txBody>
      </p:sp>
      <p:sp>
        <p:nvSpPr>
          <p:cNvPr id="717" name="Body Level One…"/>
          <p:cNvSpPr txBox="1"/>
          <p:nvPr>
            <p:ph type="body" sz="quarter" idx="1"/>
          </p:nvPr>
        </p:nvSpPr>
        <p:spPr>
          <a:xfrm>
            <a:off x="892967" y="3536155"/>
            <a:ext cx="7358068" cy="794746"/>
          </a:xfrm>
          <a:prstGeom prst="rect">
            <a:avLst/>
          </a:prstGeom>
        </p:spPr>
        <p:txBody>
          <a:bodyPr lIns="35716" tIns="35716" rIns="35716" bIns="35716"/>
          <a:lstStyle>
            <a:lvl1pPr marL="0" indent="0" algn="ctr" defTabSz="410763">
              <a:spcBef>
                <a:spcPts val="0"/>
              </a:spcBef>
              <a:buSzTx/>
              <a:buFontTx/>
              <a:buNone/>
              <a:defRPr sz="2200">
                <a:latin typeface="Helvetica Light"/>
                <a:ea typeface="Helvetica Light"/>
                <a:cs typeface="Helvetica Light"/>
                <a:sym typeface="Helvetica Light"/>
              </a:defRPr>
            </a:lvl1pPr>
            <a:lvl2pPr marL="0" indent="0" algn="ctr" defTabSz="410763">
              <a:spcBef>
                <a:spcPts val="0"/>
              </a:spcBef>
              <a:buSzTx/>
              <a:buFontTx/>
              <a:buNone/>
              <a:defRPr sz="2200">
                <a:latin typeface="Helvetica Light"/>
                <a:ea typeface="Helvetica Light"/>
                <a:cs typeface="Helvetica Light"/>
                <a:sym typeface="Helvetica Light"/>
              </a:defRPr>
            </a:lvl2pPr>
            <a:lvl3pPr marL="0" indent="0" algn="ctr" defTabSz="410763">
              <a:spcBef>
                <a:spcPts val="0"/>
              </a:spcBef>
              <a:buSzTx/>
              <a:buFontTx/>
              <a:buNone/>
              <a:defRPr sz="2200">
                <a:latin typeface="Helvetica Light"/>
                <a:ea typeface="Helvetica Light"/>
                <a:cs typeface="Helvetica Light"/>
                <a:sym typeface="Helvetica Light"/>
              </a:defRPr>
            </a:lvl3pPr>
            <a:lvl4pPr marL="0" indent="0" algn="ctr" defTabSz="410763">
              <a:spcBef>
                <a:spcPts val="0"/>
              </a:spcBef>
              <a:buSzTx/>
              <a:buFontTx/>
              <a:buNone/>
              <a:defRPr sz="2200">
                <a:latin typeface="Helvetica Light"/>
                <a:ea typeface="Helvetica Light"/>
                <a:cs typeface="Helvetica Light"/>
                <a:sym typeface="Helvetica Light"/>
              </a:defRPr>
            </a:lvl4pPr>
            <a:lvl5pPr marL="0" indent="0" algn="ctr" defTabSz="410763">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718" name="Slide Number"/>
          <p:cNvSpPr txBox="1"/>
          <p:nvPr>
            <p:ph type="sldNum" sz="quarter" idx="2"/>
          </p:nvPr>
        </p:nvSpPr>
        <p:spPr>
          <a:xfrm>
            <a:off x="4440734" y="6505277"/>
            <a:ext cx="253602" cy="249233"/>
          </a:xfrm>
          <a:prstGeom prst="rect">
            <a:avLst/>
          </a:prstGeom>
        </p:spPr>
        <p:txBody>
          <a:bodyPr lIns="35716" tIns="35716" rIns="35716" bIns="35716" anchor="t"/>
          <a:lstStyle>
            <a:lvl1pPr algn="ctr" defTabSz="410763">
              <a:spcBef>
                <a:spcPts val="1400"/>
              </a:spcBef>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25" name="Title Text"/>
          <p:cNvSpPr txBox="1"/>
          <p:nvPr>
            <p:ph type="title"/>
          </p:nvPr>
        </p:nvSpPr>
        <p:spPr>
          <a:xfrm>
            <a:off x="422030" y="1371600"/>
            <a:ext cx="8229601" cy="1828800"/>
          </a:xfrm>
          <a:prstGeom prst="rect">
            <a:avLst/>
          </a:prstGeom>
        </p:spPr>
        <p:txBody>
          <a:bodyPr lIns="0" tIns="0" rIns="0" bIns="0" anchor="b"/>
          <a:lstStyle>
            <a:lvl1pPr defTabSz="914400">
              <a:defRPr b="1" cap="all" sz="4800">
                <a:gradFill flip="none" rotWithShape="1">
                  <a:gsLst>
                    <a:gs pos="0">
                      <a:srgbClr val="EAD695"/>
                    </a:gs>
                    <a:gs pos="73000">
                      <a:srgbClr val="EAD695"/>
                    </a:gs>
                    <a:gs pos="100000">
                      <a:srgbClr val="E7D080"/>
                    </a:gs>
                  </a:gsLst>
                  <a:lin ang="4800000" scaled="0"/>
                </a:gradFill>
                <a:effectLst>
                  <a:outerShdw sx="100000" sy="100000" kx="0" ky="0" algn="b" rotWithShape="0" blurRad="127000" dist="200000" dir="2700000">
                    <a:srgbClr val="000000">
                      <a:alpha val="30000"/>
                    </a:srgbClr>
                  </a:outerShdw>
                </a:effectLst>
                <a:latin typeface="Lucida Sans"/>
                <a:ea typeface="Lucida Sans"/>
                <a:cs typeface="Lucida Sans"/>
                <a:sym typeface="Lucida Sans"/>
              </a:defRPr>
            </a:lvl1pPr>
          </a:lstStyle>
          <a:p>
            <a:pPr/>
            <a:r>
              <a:t>Title Text</a:t>
            </a:r>
          </a:p>
        </p:txBody>
      </p:sp>
      <p:sp>
        <p:nvSpPr>
          <p:cNvPr id="726" name="Body Level One…"/>
          <p:cNvSpPr txBox="1"/>
          <p:nvPr>
            <p:ph type="body" sz="quarter" idx="1"/>
          </p:nvPr>
        </p:nvSpPr>
        <p:spPr>
          <a:xfrm>
            <a:off x="1371600" y="3331700"/>
            <a:ext cx="6400800" cy="1752601"/>
          </a:xfrm>
          <a:prstGeom prst="rect">
            <a:avLst/>
          </a:prstGeom>
        </p:spPr>
        <p:txBody>
          <a:bodyPr lIns="45715" tIns="45715" rIns="45715" bIns="45715"/>
          <a:lstStyle>
            <a:lvl1pPr marL="0" indent="0" algn="ctr" defTabSz="914400">
              <a:spcBef>
                <a:spcPts val="600"/>
              </a:spcBef>
              <a:buSzTx/>
              <a:buFontTx/>
              <a:buNone/>
              <a:defRPr sz="2800">
                <a:solidFill>
                  <a:srgbClr val="FFFFFF"/>
                </a:solidFill>
                <a:latin typeface="Book Antiqua"/>
                <a:ea typeface="Book Antiqua"/>
                <a:cs typeface="Book Antiqua"/>
                <a:sym typeface="Book Antiqua"/>
              </a:defRPr>
            </a:lvl1pPr>
            <a:lvl2pPr marL="0" indent="457128" algn="ctr" defTabSz="914400">
              <a:spcBef>
                <a:spcPts val="600"/>
              </a:spcBef>
              <a:buSzTx/>
              <a:buFontTx/>
              <a:buNone/>
              <a:defRPr sz="2800">
                <a:solidFill>
                  <a:srgbClr val="FFFFFF"/>
                </a:solidFill>
                <a:latin typeface="Book Antiqua"/>
                <a:ea typeface="Book Antiqua"/>
                <a:cs typeface="Book Antiqua"/>
                <a:sym typeface="Book Antiqua"/>
              </a:defRPr>
            </a:lvl2pPr>
            <a:lvl3pPr marL="0" indent="914256" algn="ctr" defTabSz="914400">
              <a:spcBef>
                <a:spcPts val="600"/>
              </a:spcBef>
              <a:buSzTx/>
              <a:buFontTx/>
              <a:buNone/>
              <a:defRPr sz="2800">
                <a:solidFill>
                  <a:srgbClr val="FFFFFF"/>
                </a:solidFill>
                <a:latin typeface="Book Antiqua"/>
                <a:ea typeface="Book Antiqua"/>
                <a:cs typeface="Book Antiqua"/>
                <a:sym typeface="Book Antiqua"/>
              </a:defRPr>
            </a:lvl3pPr>
            <a:lvl4pPr marL="0" indent="1371384" algn="ctr" defTabSz="914400">
              <a:spcBef>
                <a:spcPts val="600"/>
              </a:spcBef>
              <a:buSzTx/>
              <a:buFontTx/>
              <a:buNone/>
              <a:defRPr sz="2800">
                <a:solidFill>
                  <a:srgbClr val="FFFFFF"/>
                </a:solidFill>
                <a:latin typeface="Book Antiqua"/>
                <a:ea typeface="Book Antiqua"/>
                <a:cs typeface="Book Antiqua"/>
                <a:sym typeface="Book Antiqua"/>
              </a:defRPr>
            </a:lvl4pPr>
            <a:lvl5pPr marL="0" indent="1828512" algn="ctr" defTabSz="914400">
              <a:spcBef>
                <a:spcPts val="600"/>
              </a:spcBef>
              <a:buSzTx/>
              <a:buFontTx/>
              <a:buNone/>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27"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734" name="Title Text"/>
          <p:cNvSpPr txBox="1"/>
          <p:nvPr>
            <p:ph type="title"/>
          </p:nvPr>
        </p:nvSpPr>
        <p:spPr>
          <a:xfrm>
            <a:off x="457200" y="274638"/>
            <a:ext cx="8229600" cy="1143001"/>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35" name="Body Level One…"/>
          <p:cNvSpPr txBox="1"/>
          <p:nvPr>
            <p:ph type="body" idx="1"/>
          </p:nvPr>
        </p:nvSpPr>
        <p:spPr>
          <a:xfrm>
            <a:off x="457200" y="1600200"/>
            <a:ext cx="8229600" cy="4709160"/>
          </a:xfrm>
          <a:prstGeom prst="rect">
            <a:avLst/>
          </a:prstGeom>
        </p:spPr>
        <p:txBody>
          <a:bodyPr lIns="45715" tIns="45715" rIns="45715" bIns="45715"/>
          <a:lstStyle>
            <a:lvl1pPr marL="548552" indent="-411416" defTabSz="914400">
              <a:spcBef>
                <a:spcPts val="600"/>
              </a:spcBef>
              <a:buClr>
                <a:srgbClr val="F9F9F9"/>
              </a:buClr>
              <a:buSzPct val="65000"/>
              <a:buFontTx/>
              <a:buChar char=""/>
              <a:defRPr sz="2800">
                <a:solidFill>
                  <a:srgbClr val="FFFFFF"/>
                </a:solidFill>
                <a:latin typeface="Book Antiqua"/>
                <a:ea typeface="Book Antiqua"/>
                <a:cs typeface="Book Antiqua"/>
                <a:sym typeface="Book Antiqua"/>
              </a:defRPr>
            </a:lvl1pPr>
            <a:lvl2pPr marL="915772" indent="-330654" defTabSz="914400">
              <a:spcBef>
                <a:spcPts val="600"/>
              </a:spcBef>
              <a:buClr>
                <a:srgbClr val="F9F9F9"/>
              </a:buClr>
              <a:buSzPct val="80000"/>
              <a:buFontTx/>
              <a:buChar char="◼"/>
              <a:defRPr sz="2800">
                <a:solidFill>
                  <a:srgbClr val="FFFFFF"/>
                </a:solidFill>
                <a:latin typeface="Book Antiqua"/>
                <a:ea typeface="Book Antiqua"/>
                <a:cs typeface="Book Antiqua"/>
                <a:sym typeface="Book Antiqua"/>
              </a:defRPr>
            </a:lvl2pPr>
            <a:lvl3pPr marL="1196011" indent="-290899" defTabSz="914400">
              <a:spcBef>
                <a:spcPts val="600"/>
              </a:spcBef>
              <a:buClr>
                <a:srgbClr val="F9F9F9"/>
              </a:buClr>
              <a:buSzPct val="95000"/>
              <a:buFontTx/>
              <a:buChar char="▫"/>
              <a:defRPr sz="2800">
                <a:solidFill>
                  <a:srgbClr val="FFFFFF"/>
                </a:solidFill>
                <a:latin typeface="Book Antiqua"/>
                <a:ea typeface="Book Antiqua"/>
                <a:cs typeface="Book Antiqua"/>
                <a:sym typeface="Book Antiqua"/>
              </a:defRPr>
            </a:lvl3pPr>
            <a:lvl4pPr marL="1426237" indent="-255991" defTabSz="914400">
              <a:spcBef>
                <a:spcPts val="600"/>
              </a:spcBef>
              <a:buClr>
                <a:srgbClr val="F9F9F9"/>
              </a:buClr>
              <a:buFontTx/>
              <a:buChar char=""/>
              <a:defRPr sz="2800">
                <a:solidFill>
                  <a:srgbClr val="FFFFFF"/>
                </a:solidFill>
                <a:latin typeface="Book Antiqua"/>
                <a:ea typeface="Book Antiqua"/>
                <a:cs typeface="Book Antiqua"/>
                <a:sym typeface="Book Antiqua"/>
              </a:defRPr>
            </a:lvl4pPr>
            <a:lvl5pPr marL="1618229" indent="-255991" defTabSz="914400">
              <a:spcBef>
                <a:spcPts val="600"/>
              </a:spcBef>
              <a:buClr>
                <a:srgbClr val="F9F9F9"/>
              </a:buClr>
              <a:buFontTx/>
              <a:buChar char="◾"/>
              <a:defRPr sz="28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36"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743" name="Title Text"/>
          <p:cNvSpPr txBox="1"/>
          <p:nvPr>
            <p:ph type="title"/>
          </p:nvPr>
        </p:nvSpPr>
        <p:spPr>
          <a:xfrm>
            <a:off x="1600200" y="609600"/>
            <a:ext cx="7086600" cy="1828800"/>
          </a:xfrm>
          <a:prstGeom prst="rect">
            <a:avLst/>
          </a:prstGeom>
        </p:spPr>
        <p:txBody>
          <a:bodyPr lIns="0" tIns="0" rIns="0" bIns="0" anchor="b"/>
          <a:lstStyle>
            <a:lvl1pPr algn="l" defTabSz="914400">
              <a:defRPr b="1" sz="4800">
                <a:solidFill>
                  <a:srgbClr val="DCC678"/>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44" name="Body Level One…"/>
          <p:cNvSpPr txBox="1"/>
          <p:nvPr>
            <p:ph type="body" sz="quarter" idx="1"/>
          </p:nvPr>
        </p:nvSpPr>
        <p:spPr>
          <a:xfrm>
            <a:off x="1600200" y="2507786"/>
            <a:ext cx="7086600" cy="1509713"/>
          </a:xfrm>
          <a:prstGeom prst="rect">
            <a:avLst/>
          </a:prstGeom>
        </p:spPr>
        <p:txBody>
          <a:bodyPr lIns="45715" tIns="45715" rIns="45715" bIns="45715"/>
          <a:lstStyle>
            <a:lvl1pPr marL="0" indent="73148" defTabSz="914400">
              <a:spcBef>
                <a:spcPts val="400"/>
              </a:spcBef>
              <a:buSzTx/>
              <a:buFontTx/>
              <a:buNone/>
              <a:defRPr sz="2000">
                <a:solidFill>
                  <a:srgbClr val="FFFFFF"/>
                </a:solidFill>
                <a:latin typeface="Book Antiqua"/>
                <a:ea typeface="Book Antiqua"/>
                <a:cs typeface="Book Antiqua"/>
                <a:sym typeface="Book Antiqua"/>
              </a:defRPr>
            </a:lvl1pPr>
            <a:lvl2pPr marL="0" indent="585118" defTabSz="914400">
              <a:spcBef>
                <a:spcPts val="400"/>
              </a:spcBef>
              <a:buSzTx/>
              <a:buFontTx/>
              <a:buNone/>
              <a:defRPr sz="2000">
                <a:solidFill>
                  <a:srgbClr val="FFFFFF"/>
                </a:solidFill>
                <a:latin typeface="Book Antiqua"/>
                <a:ea typeface="Book Antiqua"/>
                <a:cs typeface="Book Antiqua"/>
                <a:sym typeface="Book Antiqua"/>
              </a:defRPr>
            </a:lvl2pPr>
            <a:lvl3pPr marL="0" indent="905112" defTabSz="914400">
              <a:spcBef>
                <a:spcPts val="400"/>
              </a:spcBef>
              <a:buSzTx/>
              <a:buFontTx/>
              <a:buNone/>
              <a:defRPr sz="2000">
                <a:solidFill>
                  <a:srgbClr val="FFFFFF"/>
                </a:solidFill>
                <a:latin typeface="Book Antiqua"/>
                <a:ea typeface="Book Antiqua"/>
                <a:cs typeface="Book Antiqua"/>
                <a:sym typeface="Book Antiqua"/>
              </a:defRPr>
            </a:lvl3pPr>
            <a:lvl4pPr marL="0" indent="1170246" defTabSz="914400">
              <a:spcBef>
                <a:spcPts val="400"/>
              </a:spcBef>
              <a:buSzTx/>
              <a:buFontTx/>
              <a:buNone/>
              <a:defRPr sz="2000">
                <a:solidFill>
                  <a:srgbClr val="FFFFFF"/>
                </a:solidFill>
                <a:latin typeface="Book Antiqua"/>
                <a:ea typeface="Book Antiqua"/>
                <a:cs typeface="Book Antiqua"/>
                <a:sym typeface="Book Antiqua"/>
              </a:defRPr>
            </a:lvl4pPr>
            <a:lvl5pPr marL="0" indent="1362237" defTabSz="914400">
              <a:spcBef>
                <a:spcPts val="400"/>
              </a:spcBef>
              <a:buSzTx/>
              <a:buFontTx/>
              <a:buNone/>
              <a:defRPr sz="20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45"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4" y="273060"/>
            <a:ext cx="3008314" cy="1162051"/>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64"/>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203" y="1435103"/>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752" name="Title Text"/>
          <p:cNvSpPr txBox="1"/>
          <p:nvPr>
            <p:ph type="title"/>
          </p:nvPr>
        </p:nvSpPr>
        <p:spPr>
          <a:xfrm>
            <a:off x="457200" y="274638"/>
            <a:ext cx="8229600" cy="1143001"/>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53" name="Body Level One…"/>
          <p:cNvSpPr txBox="1"/>
          <p:nvPr>
            <p:ph type="body" sz="half" idx="1"/>
          </p:nvPr>
        </p:nvSpPr>
        <p:spPr>
          <a:xfrm>
            <a:off x="457200" y="1600203"/>
            <a:ext cx="4038600" cy="4525964"/>
          </a:xfrm>
          <a:prstGeom prst="rect">
            <a:avLst/>
          </a:prstGeom>
        </p:spPr>
        <p:txBody>
          <a:bodyPr lIns="45715" tIns="45715" rIns="45715" bIns="45715"/>
          <a:lstStyle>
            <a:lvl1pPr marL="548552" indent="-411416" defTabSz="914400">
              <a:spcBef>
                <a:spcPts val="600"/>
              </a:spcBef>
              <a:buClr>
                <a:srgbClr val="F9F9F9"/>
              </a:buClr>
              <a:buSzPct val="65000"/>
              <a:buFontTx/>
              <a:buChar char=""/>
              <a:defRPr sz="2600">
                <a:solidFill>
                  <a:srgbClr val="FFFFFF"/>
                </a:solidFill>
                <a:latin typeface="Book Antiqua"/>
                <a:ea typeface="Book Antiqua"/>
                <a:cs typeface="Book Antiqua"/>
                <a:sym typeface="Book Antiqua"/>
              </a:defRPr>
            </a:lvl1pPr>
            <a:lvl2pPr marL="892154" indent="-307036" defTabSz="914400">
              <a:spcBef>
                <a:spcPts val="600"/>
              </a:spcBef>
              <a:buClr>
                <a:srgbClr val="F9F9F9"/>
              </a:buClr>
              <a:buSzPct val="80000"/>
              <a:buFontTx/>
              <a:buChar char="◼"/>
              <a:defRPr sz="2600">
                <a:solidFill>
                  <a:srgbClr val="FFFFFF"/>
                </a:solidFill>
                <a:latin typeface="Book Antiqua"/>
                <a:ea typeface="Book Antiqua"/>
                <a:cs typeface="Book Antiqua"/>
                <a:sym typeface="Book Antiqua"/>
              </a:defRPr>
            </a:lvl2pPr>
            <a:lvl3pPr marL="1202245" indent="-297133" defTabSz="914400">
              <a:spcBef>
                <a:spcPts val="600"/>
              </a:spcBef>
              <a:buClr>
                <a:srgbClr val="F9F9F9"/>
              </a:buClr>
              <a:buSzPct val="95000"/>
              <a:buFontTx/>
              <a:buChar char="▫"/>
              <a:defRPr sz="2600">
                <a:solidFill>
                  <a:srgbClr val="FFFFFF"/>
                </a:solidFill>
                <a:latin typeface="Book Antiqua"/>
                <a:ea typeface="Book Antiqua"/>
                <a:cs typeface="Book Antiqua"/>
                <a:sym typeface="Book Antiqua"/>
              </a:defRPr>
            </a:lvl3pPr>
            <a:lvl4pPr marL="1434363" indent="-264117" defTabSz="914400">
              <a:spcBef>
                <a:spcPts val="600"/>
              </a:spcBef>
              <a:buClr>
                <a:srgbClr val="F9F9F9"/>
              </a:buClr>
              <a:buFontTx/>
              <a:buChar char=""/>
              <a:defRPr sz="2600">
                <a:solidFill>
                  <a:srgbClr val="FFFFFF"/>
                </a:solidFill>
                <a:latin typeface="Book Antiqua"/>
                <a:ea typeface="Book Antiqua"/>
                <a:cs typeface="Book Antiqua"/>
                <a:sym typeface="Book Antiqua"/>
              </a:defRPr>
            </a:lvl4pPr>
            <a:lvl5pPr marL="1626356" indent="-264118" defTabSz="914400">
              <a:spcBef>
                <a:spcPts val="600"/>
              </a:spcBef>
              <a:buClr>
                <a:srgbClr val="F9F9F9"/>
              </a:buClr>
              <a:buFontTx/>
              <a:buChar char="◾"/>
              <a:defRPr sz="26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54"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761" name="Title Text"/>
          <p:cNvSpPr txBox="1"/>
          <p:nvPr>
            <p:ph type="title"/>
          </p:nvPr>
        </p:nvSpPr>
        <p:spPr>
          <a:xfrm>
            <a:off x="457200" y="273050"/>
            <a:ext cx="8229600" cy="1143000"/>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62" name="Body Level One…"/>
          <p:cNvSpPr txBox="1"/>
          <p:nvPr>
            <p:ph type="body" sz="quarter" idx="1"/>
          </p:nvPr>
        </p:nvSpPr>
        <p:spPr>
          <a:xfrm>
            <a:off x="457200" y="1535128"/>
            <a:ext cx="4040188" cy="750888"/>
          </a:xfrm>
          <a:prstGeom prst="rect">
            <a:avLst/>
          </a:prstGeom>
        </p:spPr>
        <p:txBody>
          <a:bodyPr lIns="45715" tIns="45715" rIns="45715" bIns="45715" anchor="ctr"/>
          <a:lstStyle>
            <a:lvl1pPr marL="0" indent="0" defTabSz="914400">
              <a:spcBef>
                <a:spcPts val="500"/>
              </a:spcBef>
              <a:buSzTx/>
              <a:buFontTx/>
              <a:buNone/>
              <a:defRPr cap="all" sz="2400">
                <a:solidFill>
                  <a:srgbClr val="FFFFFF"/>
                </a:solidFill>
                <a:latin typeface="Book Antiqua"/>
                <a:ea typeface="Book Antiqua"/>
                <a:cs typeface="Book Antiqua"/>
                <a:sym typeface="Book Antiqua"/>
              </a:defRPr>
            </a:lvl1pPr>
            <a:lvl2pPr marL="0" indent="585118" defTabSz="914400">
              <a:spcBef>
                <a:spcPts val="500"/>
              </a:spcBef>
              <a:buSzTx/>
              <a:buFontTx/>
              <a:buNone/>
              <a:defRPr cap="all" sz="2400">
                <a:solidFill>
                  <a:srgbClr val="FFFFFF"/>
                </a:solidFill>
                <a:latin typeface="Book Antiqua"/>
                <a:ea typeface="Book Antiqua"/>
                <a:cs typeface="Book Antiqua"/>
                <a:sym typeface="Book Antiqua"/>
              </a:defRPr>
            </a:lvl2pPr>
            <a:lvl3pPr marL="0" indent="905112" defTabSz="914400">
              <a:spcBef>
                <a:spcPts val="500"/>
              </a:spcBef>
              <a:buSzTx/>
              <a:buFontTx/>
              <a:buNone/>
              <a:defRPr cap="all" sz="2400">
                <a:solidFill>
                  <a:srgbClr val="FFFFFF"/>
                </a:solidFill>
                <a:latin typeface="Book Antiqua"/>
                <a:ea typeface="Book Antiqua"/>
                <a:cs typeface="Book Antiqua"/>
                <a:sym typeface="Book Antiqua"/>
              </a:defRPr>
            </a:lvl3pPr>
            <a:lvl4pPr marL="0" indent="1170246" defTabSz="914400">
              <a:spcBef>
                <a:spcPts val="500"/>
              </a:spcBef>
              <a:buSzTx/>
              <a:buFontTx/>
              <a:buNone/>
              <a:defRPr cap="all" sz="2400">
                <a:solidFill>
                  <a:srgbClr val="FFFFFF"/>
                </a:solidFill>
                <a:latin typeface="Book Antiqua"/>
                <a:ea typeface="Book Antiqua"/>
                <a:cs typeface="Book Antiqua"/>
                <a:sym typeface="Book Antiqua"/>
              </a:defRPr>
            </a:lvl4pPr>
            <a:lvl5pPr marL="0" indent="1362237" defTabSz="914400">
              <a:spcBef>
                <a:spcPts val="500"/>
              </a:spcBef>
              <a:buSzTx/>
              <a:buFontTx/>
              <a:buNone/>
              <a:defRPr cap="all" sz="2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63" name="Text Placeholder 3"/>
          <p:cNvSpPr/>
          <p:nvPr>
            <p:ph type="body" sz="quarter" idx="21"/>
          </p:nvPr>
        </p:nvSpPr>
        <p:spPr>
          <a:xfrm>
            <a:off x="4645042" y="1535127"/>
            <a:ext cx="4041776" cy="750889"/>
          </a:xfrm>
          <a:prstGeom prst="rect">
            <a:avLst/>
          </a:prstGeom>
        </p:spPr>
        <p:txBody>
          <a:bodyPr lIns="45715" tIns="45715" rIns="45715" bIns="45715" anchor="ctr"/>
          <a:lstStyle/>
          <a:p>
            <a:pPr marL="0" indent="0" defTabSz="914400">
              <a:spcBef>
                <a:spcPts val="500"/>
              </a:spcBef>
              <a:buSzTx/>
              <a:buFontTx/>
              <a:buNone/>
              <a:defRPr cap="all" sz="2400">
                <a:solidFill>
                  <a:srgbClr val="FFFFFF"/>
                </a:solidFill>
                <a:latin typeface="Book Antiqua"/>
                <a:ea typeface="Book Antiqua"/>
                <a:cs typeface="Book Antiqua"/>
                <a:sym typeface="Book Antiqua"/>
              </a:defRPr>
            </a:pPr>
          </a:p>
        </p:txBody>
      </p:sp>
      <p:sp>
        <p:nvSpPr>
          <p:cNvPr id="764"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71" name="Title Text"/>
          <p:cNvSpPr txBox="1"/>
          <p:nvPr>
            <p:ph type="title"/>
          </p:nvPr>
        </p:nvSpPr>
        <p:spPr>
          <a:xfrm>
            <a:off x="457200" y="274638"/>
            <a:ext cx="8229600" cy="1143001"/>
          </a:xfrm>
          <a:prstGeom prst="rect">
            <a:avLst/>
          </a:prstGeom>
        </p:spPr>
        <p:txBody>
          <a:bodyPr lIns="45715" tIns="45715" rIns="45715" bIns="45715"/>
          <a:lstStyle>
            <a:lvl1pPr defTabSz="914400">
              <a:defRPr b="1" sz="41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72"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79"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86" name="Title Text"/>
          <p:cNvSpPr txBox="1"/>
          <p:nvPr>
            <p:ph type="title"/>
          </p:nvPr>
        </p:nvSpPr>
        <p:spPr>
          <a:xfrm>
            <a:off x="457212" y="273053"/>
            <a:ext cx="3008314" cy="1162051"/>
          </a:xfrm>
          <a:prstGeom prst="rect">
            <a:avLst/>
          </a:prstGeom>
        </p:spPr>
        <p:txBody>
          <a:bodyPr lIns="45715" tIns="45715" rIns="45715" bIns="45715" anchor="b"/>
          <a:lstStyle>
            <a:lvl1pPr algn="l" defTabSz="914400">
              <a:defRPr sz="2200">
                <a:solidFill>
                  <a:srgbClr val="F4DB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87" name="Body Level One…"/>
          <p:cNvSpPr txBox="1"/>
          <p:nvPr>
            <p:ph type="body" sz="half" idx="1"/>
          </p:nvPr>
        </p:nvSpPr>
        <p:spPr>
          <a:xfrm>
            <a:off x="457212" y="1524006"/>
            <a:ext cx="3008314" cy="4602163"/>
          </a:xfrm>
          <a:prstGeom prst="rect">
            <a:avLst/>
          </a:prstGeom>
        </p:spPr>
        <p:txBody>
          <a:bodyPr lIns="45715" tIns="45715" rIns="45715" bIns="45715"/>
          <a:lstStyle>
            <a:lvl1pPr marL="0" indent="0" defTabSz="914400">
              <a:spcBef>
                <a:spcPts val="300"/>
              </a:spcBef>
              <a:buSzTx/>
              <a:buFontTx/>
              <a:buNone/>
              <a:defRPr sz="1400">
                <a:solidFill>
                  <a:srgbClr val="FFFFFF"/>
                </a:solidFill>
                <a:latin typeface="Book Antiqua"/>
                <a:ea typeface="Book Antiqua"/>
                <a:cs typeface="Book Antiqua"/>
                <a:sym typeface="Book Antiqua"/>
              </a:defRPr>
            </a:lvl1pPr>
            <a:lvl2pPr marL="0" indent="585118" defTabSz="914400">
              <a:spcBef>
                <a:spcPts val="300"/>
              </a:spcBef>
              <a:buSzTx/>
              <a:buFontTx/>
              <a:buNone/>
              <a:defRPr sz="1400">
                <a:solidFill>
                  <a:srgbClr val="FFFFFF"/>
                </a:solidFill>
                <a:latin typeface="Book Antiqua"/>
                <a:ea typeface="Book Antiqua"/>
                <a:cs typeface="Book Antiqua"/>
                <a:sym typeface="Book Antiqua"/>
              </a:defRPr>
            </a:lvl2pPr>
            <a:lvl3pPr marL="0" indent="905112" defTabSz="914400">
              <a:spcBef>
                <a:spcPts val="300"/>
              </a:spcBef>
              <a:buSzTx/>
              <a:buFontTx/>
              <a:buNone/>
              <a:defRPr sz="1400">
                <a:solidFill>
                  <a:srgbClr val="FFFFFF"/>
                </a:solidFill>
                <a:latin typeface="Book Antiqua"/>
                <a:ea typeface="Book Antiqua"/>
                <a:cs typeface="Book Antiqua"/>
                <a:sym typeface="Book Antiqua"/>
              </a:defRPr>
            </a:lvl3pPr>
            <a:lvl4pPr marL="0" indent="1170246" defTabSz="914400">
              <a:spcBef>
                <a:spcPts val="300"/>
              </a:spcBef>
              <a:buSzTx/>
              <a:buFontTx/>
              <a:buNone/>
              <a:defRPr sz="1400">
                <a:solidFill>
                  <a:srgbClr val="FFFFFF"/>
                </a:solidFill>
                <a:latin typeface="Book Antiqua"/>
                <a:ea typeface="Book Antiqua"/>
                <a:cs typeface="Book Antiqua"/>
                <a:sym typeface="Book Antiqua"/>
              </a:defRPr>
            </a:lvl4pPr>
            <a:lvl5pPr marL="0" indent="1362237" defTabSz="914400">
              <a:spcBef>
                <a:spcPts val="300"/>
              </a:spcBef>
              <a:buSzTx/>
              <a:buFontTx/>
              <a:buNone/>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88"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795" name="Title Text"/>
          <p:cNvSpPr txBox="1"/>
          <p:nvPr>
            <p:ph type="title"/>
          </p:nvPr>
        </p:nvSpPr>
        <p:spPr>
          <a:xfrm>
            <a:off x="1828800" y="609600"/>
            <a:ext cx="5486400" cy="522288"/>
          </a:xfrm>
          <a:prstGeom prst="rect">
            <a:avLst/>
          </a:prstGeom>
        </p:spPr>
        <p:txBody>
          <a:bodyPr lIns="0" tIns="0" rIns="0" bIns="0" anchor="b"/>
          <a:lstStyle>
            <a:lvl1pPr defTabSz="914400">
              <a:defRPr b="1" sz="2000">
                <a:gradFill flip="none" rotWithShape="1">
                  <a:gsLst>
                    <a:gs pos="0">
                      <a:srgbClr val="EAD695"/>
                    </a:gs>
                    <a:gs pos="73000">
                      <a:srgbClr val="EAD695"/>
                    </a:gs>
                    <a:gs pos="100000">
                      <a:srgbClr val="E7D080"/>
                    </a:gs>
                  </a:gsLst>
                  <a:lin ang="4800000" scaled="0"/>
                </a:gra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796" name="Picture Placeholder 2"/>
          <p:cNvSpPr/>
          <p:nvPr>
            <p:ph type="pic" sz="half" idx="21"/>
          </p:nvPr>
        </p:nvSpPr>
        <p:spPr>
          <a:xfrm>
            <a:off x="1828800" y="1831979"/>
            <a:ext cx="5486400" cy="3962401"/>
          </a:xfrm>
          <a:prstGeom prst="rect">
            <a:avLst/>
          </a:prstGeom>
          <a:ln w="44450" cap="sq">
            <a:solidFill>
              <a:srgbClr val="FFFFFF"/>
            </a:solidFill>
            <a:miter lim="800000"/>
          </a:ln>
          <a:effectLst>
            <a:outerShdw sx="100000" sy="100000" kx="0" ky="0" algn="b" rotWithShape="0" blurRad="190500" dist="228600" dir="2700000">
              <a:srgbClr val="000000">
                <a:alpha val="25000"/>
              </a:srgbClr>
            </a:outerShdw>
          </a:effectLst>
        </p:spPr>
        <p:txBody>
          <a:bodyPr lIns="91439" tIns="45719" rIns="91439" bIns="45719">
            <a:noAutofit/>
          </a:bodyPr>
          <a:lstStyle/>
          <a:p>
            <a:pPr/>
          </a:p>
        </p:txBody>
      </p:sp>
      <p:sp>
        <p:nvSpPr>
          <p:cNvPr id="797" name="Body Level One…"/>
          <p:cNvSpPr txBox="1"/>
          <p:nvPr>
            <p:ph type="body" sz="quarter" idx="1"/>
          </p:nvPr>
        </p:nvSpPr>
        <p:spPr>
          <a:xfrm>
            <a:off x="1828800" y="1166787"/>
            <a:ext cx="5486400" cy="530352"/>
          </a:xfrm>
          <a:prstGeom prst="rect">
            <a:avLst/>
          </a:prstGeom>
        </p:spPr>
        <p:txBody>
          <a:bodyPr lIns="45715" tIns="45715" rIns="45715" bIns="45715"/>
          <a:lstStyle>
            <a:lvl1pPr marL="0" indent="0" algn="ctr" defTabSz="914400">
              <a:spcBef>
                <a:spcPts val="300"/>
              </a:spcBef>
              <a:buSzTx/>
              <a:buFontTx/>
              <a:buNone/>
              <a:defRPr sz="1400">
                <a:solidFill>
                  <a:srgbClr val="FFFFFF"/>
                </a:solidFill>
                <a:latin typeface="Book Antiqua"/>
                <a:ea typeface="Book Antiqua"/>
                <a:cs typeface="Book Antiqua"/>
                <a:sym typeface="Book Antiqua"/>
              </a:defRPr>
            </a:lvl1pPr>
            <a:lvl2pPr marL="915772" indent="-330654" algn="ctr" defTabSz="914400">
              <a:spcBef>
                <a:spcPts val="300"/>
              </a:spcBef>
              <a:buSzPct val="80000"/>
              <a:buFontTx/>
              <a:buChar char="◼"/>
              <a:defRPr sz="1400">
                <a:solidFill>
                  <a:srgbClr val="FFFFFF"/>
                </a:solidFill>
                <a:latin typeface="Book Antiqua"/>
                <a:ea typeface="Book Antiqua"/>
                <a:cs typeface="Book Antiqua"/>
                <a:sym typeface="Book Antiqua"/>
              </a:defRPr>
            </a:lvl2pPr>
            <a:lvl3pPr marL="1225101" indent="-319989" algn="ctr" defTabSz="914400">
              <a:spcBef>
                <a:spcPts val="300"/>
              </a:spcBef>
              <a:buSzPct val="95000"/>
              <a:buFontTx/>
              <a:buChar char="▫"/>
              <a:defRPr sz="1400">
                <a:solidFill>
                  <a:srgbClr val="FFFFFF"/>
                </a:solidFill>
                <a:latin typeface="Book Antiqua"/>
                <a:ea typeface="Book Antiqua"/>
                <a:cs typeface="Book Antiqua"/>
                <a:sym typeface="Book Antiqua"/>
              </a:defRPr>
            </a:lvl3pPr>
            <a:lvl4pPr marL="1454680" indent="-284434" algn="ctr" defTabSz="914400">
              <a:spcBef>
                <a:spcPts val="300"/>
              </a:spcBef>
              <a:buFontTx/>
              <a:buChar char=""/>
              <a:defRPr sz="1400">
                <a:solidFill>
                  <a:srgbClr val="FFFFFF"/>
                </a:solidFill>
                <a:latin typeface="Book Antiqua"/>
                <a:ea typeface="Book Antiqua"/>
                <a:cs typeface="Book Antiqua"/>
                <a:sym typeface="Book Antiqua"/>
              </a:defRPr>
            </a:lvl4pPr>
            <a:lvl5pPr marL="1646672" indent="-284434" algn="ctr" defTabSz="914400">
              <a:spcBef>
                <a:spcPts val="300"/>
              </a:spcBef>
              <a:buFontTx/>
              <a:buChar char="◾"/>
              <a:defRPr sz="1400">
                <a:solidFill>
                  <a:srgbClr val="FFFFFF"/>
                </a:solidFill>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798"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BABAB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805" name="Slide Number"/>
          <p:cNvSpPr txBox="1"/>
          <p:nvPr>
            <p:ph type="sldNum" sz="quarter" idx="2"/>
          </p:nvPr>
        </p:nvSpPr>
        <p:spPr>
          <a:xfrm>
            <a:off x="8504584" y="6609003"/>
            <a:ext cx="182217" cy="172815"/>
          </a:xfrm>
          <a:prstGeom prst="rect">
            <a:avLst/>
          </a:prstGeom>
        </p:spPr>
        <p:txBody>
          <a:bodyPr lIns="0" tIns="0" rIns="0" bIns="0" anchor="b"/>
          <a:lstStyle>
            <a:lvl1pPr>
              <a:spcBef>
                <a:spcPts val="1400"/>
              </a:spcBef>
              <a:defRPr>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Vertical Title and Text">
    <p:spTree>
      <p:nvGrpSpPr>
        <p:cNvPr id="1" name=""/>
        <p:cNvGrpSpPr/>
        <p:nvPr/>
      </p:nvGrpSpPr>
      <p:grpSpPr>
        <a:xfrm>
          <a:off x="0" y="0"/>
          <a:ext cx="0" cy="0"/>
          <a:chOff x="0" y="0"/>
          <a:chExt cx="0" cy="0"/>
        </a:xfrm>
      </p:grpSpPr>
      <p:sp>
        <p:nvSpPr>
          <p:cNvPr id="812"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Vertical Title and Text">
    <p:spTree>
      <p:nvGrpSpPr>
        <p:cNvPr id="1" name=""/>
        <p:cNvGrpSpPr/>
        <p:nvPr/>
      </p:nvGrpSpPr>
      <p:grpSpPr>
        <a:xfrm>
          <a:off x="0" y="0"/>
          <a:ext cx="0" cy="0"/>
          <a:chOff x="0" y="0"/>
          <a:chExt cx="0" cy="0"/>
        </a:xfrm>
      </p:grpSpPr>
      <p:sp>
        <p:nvSpPr>
          <p:cNvPr id="819"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26"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27"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28" name="Title Text"/>
          <p:cNvSpPr txBox="1"/>
          <p:nvPr>
            <p:ph type="title"/>
          </p:nvPr>
        </p:nvSpPr>
        <p:spPr>
          <a:xfrm>
            <a:off x="1143000" y="1122362"/>
            <a:ext cx="6858000" cy="2387601"/>
          </a:xfrm>
          <a:prstGeom prst="rect">
            <a:avLst/>
          </a:prstGeom>
        </p:spPr>
        <p:txBody>
          <a:bodyPr lIns="45718" tIns="45718" rIns="45718" bIns="45718" anchor="b"/>
          <a:lstStyle>
            <a:lvl1pPr defTabSz="914400">
              <a:lnSpc>
                <a:spcPct val="90000"/>
              </a:lnSpc>
              <a:defRPr sz="6000">
                <a:latin typeface="Calibri Light"/>
                <a:ea typeface="Calibri Light"/>
                <a:cs typeface="Calibri Light"/>
                <a:sym typeface="Calibri Light"/>
              </a:defRPr>
            </a:lvl1pPr>
          </a:lstStyle>
          <a:p>
            <a:pPr/>
            <a:r>
              <a:t>Title Text</a:t>
            </a:r>
          </a:p>
        </p:txBody>
      </p:sp>
      <p:sp>
        <p:nvSpPr>
          <p:cNvPr id="829" name="Body Level One…"/>
          <p:cNvSpPr txBox="1"/>
          <p:nvPr>
            <p:ph type="body" sz="quarter" idx="1"/>
          </p:nvPr>
        </p:nvSpPr>
        <p:spPr>
          <a:xfrm>
            <a:off x="1143000" y="3602037"/>
            <a:ext cx="6858000" cy="1655764"/>
          </a:xfrm>
          <a:prstGeom prst="rect">
            <a:avLst/>
          </a:prstGeom>
        </p:spPr>
        <p:txBody>
          <a:bodyPr lIns="45718" tIns="45718" rIns="45718" bIns="45718"/>
          <a:lstStyle>
            <a:lvl1pPr marL="0" indent="0" algn="ctr" defTabSz="914400">
              <a:lnSpc>
                <a:spcPct val="90000"/>
              </a:lnSpc>
              <a:spcBef>
                <a:spcPts val="1000"/>
              </a:spcBef>
              <a:buSzTx/>
              <a:buFontTx/>
              <a:buNone/>
              <a:defRPr sz="2400"/>
            </a:lvl1pPr>
            <a:lvl2pPr marL="0" indent="0" algn="ctr" defTabSz="914400">
              <a:lnSpc>
                <a:spcPct val="90000"/>
              </a:lnSpc>
              <a:spcBef>
                <a:spcPts val="1000"/>
              </a:spcBef>
              <a:buSzTx/>
              <a:buFontTx/>
              <a:buNone/>
              <a:defRPr sz="2400"/>
            </a:lvl2pPr>
            <a:lvl3pPr marL="0" indent="0" algn="ctr" defTabSz="914400">
              <a:lnSpc>
                <a:spcPct val="90000"/>
              </a:lnSpc>
              <a:spcBef>
                <a:spcPts val="1000"/>
              </a:spcBef>
              <a:buSzTx/>
              <a:buFontTx/>
              <a:buNone/>
              <a:defRPr sz="2400"/>
            </a:lvl3pPr>
            <a:lvl4pPr marL="0" indent="0" algn="ctr" defTabSz="914400">
              <a:lnSpc>
                <a:spcPct val="90000"/>
              </a:lnSpc>
              <a:spcBef>
                <a:spcPts val="1000"/>
              </a:spcBef>
              <a:buSzTx/>
              <a:buFontTx/>
              <a:buNone/>
              <a:defRPr sz="2400"/>
            </a:lvl4pPr>
            <a:lvl5pPr marL="0" indent="0" algn="ctr" defTabSz="914400">
              <a:lnSpc>
                <a:spcPct val="90000"/>
              </a:lnSpc>
              <a:spcBef>
                <a:spcPts val="10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830"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12"/>
            <a:ext cx="5486401" cy="566740"/>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40"/>
            <a:ext cx="5486401" cy="804864"/>
          </a:xfrm>
          <a:prstGeom prst="rect">
            <a:avLst/>
          </a:prstGeom>
        </p:spPr>
        <p:txBody>
          <a:bodyPr/>
          <a:lstStyle>
            <a:lvl1pPr marL="0" indent="0">
              <a:spcBef>
                <a:spcPts val="300"/>
              </a:spcBef>
              <a:buSzTx/>
              <a:buFontTx/>
              <a:buNone/>
              <a:defRPr sz="1400"/>
            </a:lvl1pPr>
            <a:lvl2pPr marL="0" indent="456939">
              <a:spcBef>
                <a:spcPts val="300"/>
              </a:spcBef>
              <a:buSzTx/>
              <a:buFontTx/>
              <a:buNone/>
              <a:defRPr sz="1400"/>
            </a:lvl2pPr>
            <a:lvl3pPr marL="0" indent="913882">
              <a:spcBef>
                <a:spcPts val="300"/>
              </a:spcBef>
              <a:buSzTx/>
              <a:buFontTx/>
              <a:buNone/>
              <a:defRPr sz="1400"/>
            </a:lvl3pPr>
            <a:lvl4pPr marL="0" indent="1370829">
              <a:spcBef>
                <a:spcPts val="300"/>
              </a:spcBef>
              <a:buSzTx/>
              <a:buFontTx/>
              <a:buNone/>
              <a:defRPr sz="1400"/>
            </a:lvl4pPr>
            <a:lvl5pPr marL="0" indent="1827771">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837"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38"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39"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defRPr>
                <a:latin typeface="Calibri Light"/>
                <a:ea typeface="Calibri Light"/>
                <a:cs typeface="Calibri Light"/>
                <a:sym typeface="Calibri Light"/>
              </a:defRPr>
            </a:lvl1pPr>
          </a:lstStyle>
          <a:p>
            <a:pPr/>
            <a:r>
              <a:t>Title Text</a:t>
            </a:r>
          </a:p>
        </p:txBody>
      </p:sp>
      <p:sp>
        <p:nvSpPr>
          <p:cNvPr id="840" name="Body Level One…"/>
          <p:cNvSpPr txBox="1"/>
          <p:nvPr>
            <p:ph type="body" idx="1"/>
          </p:nvPr>
        </p:nvSpPr>
        <p:spPr>
          <a:xfrm>
            <a:off x="628650" y="2666999"/>
            <a:ext cx="7886700" cy="3509963"/>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841"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848"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49"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50" name="Title Text"/>
          <p:cNvSpPr txBox="1"/>
          <p:nvPr>
            <p:ph type="title"/>
          </p:nvPr>
        </p:nvSpPr>
        <p:spPr>
          <a:xfrm>
            <a:off x="623887" y="1709738"/>
            <a:ext cx="7886701" cy="2852737"/>
          </a:xfrm>
          <a:prstGeom prst="rect">
            <a:avLst/>
          </a:prstGeom>
        </p:spPr>
        <p:txBody>
          <a:bodyPr lIns="45718" tIns="45718" rIns="45718" bIns="45718" anchor="b"/>
          <a:lstStyle>
            <a:lvl1pPr algn="l" defTabSz="914400">
              <a:lnSpc>
                <a:spcPct val="90000"/>
              </a:lnSpc>
              <a:defRPr sz="6000">
                <a:latin typeface="Calibri Light"/>
                <a:ea typeface="Calibri Light"/>
                <a:cs typeface="Calibri Light"/>
                <a:sym typeface="Calibri Light"/>
              </a:defRPr>
            </a:lvl1pPr>
          </a:lstStyle>
          <a:p>
            <a:pPr/>
            <a:r>
              <a:t>Title Text</a:t>
            </a:r>
          </a:p>
        </p:txBody>
      </p:sp>
      <p:sp>
        <p:nvSpPr>
          <p:cNvPr id="851" name="Body Level One…"/>
          <p:cNvSpPr txBox="1"/>
          <p:nvPr>
            <p:ph type="body" sz="quarter" idx="1"/>
          </p:nvPr>
        </p:nvSpPr>
        <p:spPr>
          <a:xfrm>
            <a:off x="623887" y="4589462"/>
            <a:ext cx="7886701" cy="1500189"/>
          </a:xfrm>
          <a:prstGeom prst="rect">
            <a:avLst/>
          </a:prstGeom>
        </p:spPr>
        <p:txBody>
          <a:bodyPr lIns="45718" tIns="45718" rIns="45718" bIns="45718"/>
          <a:lstStyle>
            <a:lvl1pPr marL="0" indent="0" defTabSz="914400">
              <a:lnSpc>
                <a:spcPct val="90000"/>
              </a:lnSpc>
              <a:spcBef>
                <a:spcPts val="1000"/>
              </a:spcBef>
              <a:buSzTx/>
              <a:buFontTx/>
              <a:buNone/>
              <a:defRPr sz="2400">
                <a:solidFill>
                  <a:srgbClr val="888888"/>
                </a:solidFill>
              </a:defRPr>
            </a:lvl1pPr>
            <a:lvl2pPr marL="0" indent="0" defTabSz="914400">
              <a:lnSpc>
                <a:spcPct val="90000"/>
              </a:lnSpc>
              <a:spcBef>
                <a:spcPts val="1000"/>
              </a:spcBef>
              <a:buSzTx/>
              <a:buFontTx/>
              <a:buNone/>
              <a:defRPr sz="2400">
                <a:solidFill>
                  <a:srgbClr val="888888"/>
                </a:solidFill>
              </a:defRPr>
            </a:lvl2pPr>
            <a:lvl3pPr marL="0" indent="0" defTabSz="914400">
              <a:lnSpc>
                <a:spcPct val="90000"/>
              </a:lnSpc>
              <a:spcBef>
                <a:spcPts val="1000"/>
              </a:spcBef>
              <a:buSzTx/>
              <a:buFontTx/>
              <a:buNone/>
              <a:defRPr sz="2400">
                <a:solidFill>
                  <a:srgbClr val="888888"/>
                </a:solidFill>
              </a:defRPr>
            </a:lvl3pPr>
            <a:lvl4pPr marL="0" indent="0" defTabSz="914400">
              <a:lnSpc>
                <a:spcPct val="90000"/>
              </a:lnSpc>
              <a:spcBef>
                <a:spcPts val="1000"/>
              </a:spcBef>
              <a:buSzTx/>
              <a:buFontTx/>
              <a:buNone/>
              <a:defRPr sz="2400">
                <a:solidFill>
                  <a:srgbClr val="888888"/>
                </a:solidFill>
              </a:defRPr>
            </a:lvl4pPr>
            <a:lvl5pPr marL="0" indent="0" defTabSz="914400">
              <a:lnSpc>
                <a:spcPct val="90000"/>
              </a:lnSpc>
              <a:spcBef>
                <a:spcPts val="1000"/>
              </a:spcBef>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852"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859"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60"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61"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defRPr>
                <a:latin typeface="Calibri Light"/>
                <a:ea typeface="Calibri Light"/>
                <a:cs typeface="Calibri Light"/>
                <a:sym typeface="Calibri Light"/>
              </a:defRPr>
            </a:lvl1pPr>
          </a:lstStyle>
          <a:p>
            <a:pPr/>
            <a:r>
              <a:t>Title Text</a:t>
            </a:r>
          </a:p>
        </p:txBody>
      </p:sp>
      <p:sp>
        <p:nvSpPr>
          <p:cNvPr id="862" name="Body Level One…"/>
          <p:cNvSpPr txBox="1"/>
          <p:nvPr>
            <p:ph type="body" sz="half" idx="1"/>
          </p:nvPr>
        </p:nvSpPr>
        <p:spPr>
          <a:xfrm>
            <a:off x="628650" y="1825625"/>
            <a:ext cx="3867150" cy="4351338"/>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863"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870"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71"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72" name="Title Text"/>
          <p:cNvSpPr txBox="1"/>
          <p:nvPr>
            <p:ph type="title"/>
          </p:nvPr>
        </p:nvSpPr>
        <p:spPr>
          <a:xfrm>
            <a:off x="630237" y="365125"/>
            <a:ext cx="7886701" cy="1325563"/>
          </a:xfrm>
          <a:prstGeom prst="rect">
            <a:avLst/>
          </a:prstGeom>
        </p:spPr>
        <p:txBody>
          <a:bodyPr lIns="45718" tIns="45718" rIns="45718" bIns="45718"/>
          <a:lstStyle>
            <a:lvl1pPr algn="l" defTabSz="914400">
              <a:lnSpc>
                <a:spcPct val="90000"/>
              </a:lnSpc>
              <a:defRPr>
                <a:latin typeface="Calibri Light"/>
                <a:ea typeface="Calibri Light"/>
                <a:cs typeface="Calibri Light"/>
                <a:sym typeface="Calibri Light"/>
              </a:defRPr>
            </a:lvl1pPr>
          </a:lstStyle>
          <a:p>
            <a:pPr/>
            <a:r>
              <a:t>Title Text</a:t>
            </a:r>
          </a:p>
        </p:txBody>
      </p:sp>
      <p:sp>
        <p:nvSpPr>
          <p:cNvPr id="873" name="Body Level One…"/>
          <p:cNvSpPr txBox="1"/>
          <p:nvPr>
            <p:ph type="body" sz="quarter" idx="1"/>
          </p:nvPr>
        </p:nvSpPr>
        <p:spPr>
          <a:xfrm>
            <a:off x="630237" y="1681163"/>
            <a:ext cx="3868740" cy="823914"/>
          </a:xfrm>
          <a:prstGeom prst="rect">
            <a:avLst/>
          </a:prstGeom>
        </p:spPr>
        <p:txBody>
          <a:bodyPr lIns="45718" tIns="45718" rIns="45718" bIns="45718" anchor="b"/>
          <a:lstStyle>
            <a:lvl1pPr marL="0" indent="0" defTabSz="914400">
              <a:lnSpc>
                <a:spcPct val="90000"/>
              </a:lnSpc>
              <a:spcBef>
                <a:spcPts val="1000"/>
              </a:spcBef>
              <a:buSzTx/>
              <a:buFontTx/>
              <a:buNone/>
              <a:defRPr b="1" sz="2400"/>
            </a:lvl1pPr>
            <a:lvl2pPr marL="0" indent="0" defTabSz="914400">
              <a:lnSpc>
                <a:spcPct val="90000"/>
              </a:lnSpc>
              <a:spcBef>
                <a:spcPts val="1000"/>
              </a:spcBef>
              <a:buSzTx/>
              <a:buFontTx/>
              <a:buNone/>
              <a:defRPr b="1" sz="2400"/>
            </a:lvl2pPr>
            <a:lvl3pPr marL="0" indent="0" defTabSz="914400">
              <a:lnSpc>
                <a:spcPct val="90000"/>
              </a:lnSpc>
              <a:spcBef>
                <a:spcPts val="1000"/>
              </a:spcBef>
              <a:buSzTx/>
              <a:buFontTx/>
              <a:buNone/>
              <a:defRPr b="1" sz="2400"/>
            </a:lvl3pPr>
            <a:lvl4pPr marL="0" indent="0" defTabSz="914400">
              <a:lnSpc>
                <a:spcPct val="90000"/>
              </a:lnSpc>
              <a:spcBef>
                <a:spcPts val="1000"/>
              </a:spcBef>
              <a:buSzTx/>
              <a:buFontTx/>
              <a:buNone/>
              <a:defRPr b="1" sz="2400"/>
            </a:lvl4pPr>
            <a:lvl5pPr marL="0" indent="0" defTabSz="914400">
              <a:lnSpc>
                <a:spcPct val="90000"/>
              </a:lnSpc>
              <a:spcBef>
                <a:spcPts val="10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874" name="Text Placeholder 4"/>
          <p:cNvSpPr/>
          <p:nvPr>
            <p:ph type="body" sz="quarter" idx="21"/>
          </p:nvPr>
        </p:nvSpPr>
        <p:spPr>
          <a:xfrm>
            <a:off x="4629150" y="1681163"/>
            <a:ext cx="3887788" cy="823914"/>
          </a:xfrm>
          <a:prstGeom prst="rect">
            <a:avLst/>
          </a:prstGeom>
        </p:spPr>
        <p:txBody>
          <a:bodyPr lIns="45718" tIns="45718" rIns="45718" bIns="45718" anchor="b"/>
          <a:lstStyle/>
          <a:p>
            <a:pPr marL="228600" indent="-228600" defTabSz="914400">
              <a:lnSpc>
                <a:spcPct val="90000"/>
              </a:lnSpc>
              <a:spcBef>
                <a:spcPts val="1000"/>
              </a:spcBef>
              <a:defRPr sz="2800"/>
            </a:pPr>
          </a:p>
        </p:txBody>
      </p:sp>
      <p:sp>
        <p:nvSpPr>
          <p:cNvPr id="875"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8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8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84" name="Title Text"/>
          <p:cNvSpPr txBox="1"/>
          <p:nvPr>
            <p:ph type="title"/>
          </p:nvPr>
        </p:nvSpPr>
        <p:spPr>
          <a:xfrm>
            <a:off x="628650" y="1251742"/>
            <a:ext cx="7886700" cy="1325563"/>
          </a:xfrm>
          <a:prstGeom prst="rect">
            <a:avLst/>
          </a:prstGeom>
        </p:spPr>
        <p:txBody>
          <a:bodyPr lIns="45718" tIns="45718" rIns="45718" bIns="45718"/>
          <a:lstStyle>
            <a:lvl1pPr algn="l" defTabSz="914400">
              <a:lnSpc>
                <a:spcPct val="90000"/>
              </a:lnSpc>
              <a:defRPr>
                <a:latin typeface="Calibri Light"/>
                <a:ea typeface="Calibri Light"/>
                <a:cs typeface="Calibri Light"/>
                <a:sym typeface="Calibri Light"/>
              </a:defRPr>
            </a:lvl1pPr>
          </a:lstStyle>
          <a:p>
            <a:pPr/>
            <a:r>
              <a:t>Title Text</a:t>
            </a:r>
          </a:p>
        </p:txBody>
      </p:sp>
      <p:sp>
        <p:nvSpPr>
          <p:cNvPr id="885"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92"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893"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894"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01"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02"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03"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atin typeface="Calibri Light"/>
                <a:ea typeface="Calibri Light"/>
                <a:cs typeface="Calibri Light"/>
                <a:sym typeface="Calibri Light"/>
              </a:defRPr>
            </a:lvl1pPr>
          </a:lstStyle>
          <a:p>
            <a:pPr/>
            <a:r>
              <a:t>Title Text</a:t>
            </a:r>
          </a:p>
        </p:txBody>
      </p:sp>
      <p:sp>
        <p:nvSpPr>
          <p:cNvPr id="904" name="Body Level One…"/>
          <p:cNvSpPr txBox="1"/>
          <p:nvPr>
            <p:ph type="body" sz="half" idx="1"/>
          </p:nvPr>
        </p:nvSpPr>
        <p:spPr>
          <a:xfrm>
            <a:off x="3887787" y="987425"/>
            <a:ext cx="4629152" cy="4873625"/>
          </a:xfrm>
          <a:prstGeom prst="rect">
            <a:avLst/>
          </a:prstGeom>
        </p:spPr>
        <p:txBody>
          <a:bodyPr lIns="45718" tIns="45718" rIns="45718" bIns="45718"/>
          <a:lstStyle>
            <a:lvl1pPr marL="228600" indent="-228600" defTabSz="914400">
              <a:lnSpc>
                <a:spcPct val="90000"/>
              </a:lnSpc>
              <a:spcBef>
                <a:spcPts val="1000"/>
              </a:spcBef>
            </a:lvl1pPr>
            <a:lvl2pPr marL="718457" indent="-261257" defTabSz="914400">
              <a:lnSpc>
                <a:spcPct val="90000"/>
              </a:lnSpc>
              <a:spcBef>
                <a:spcPts val="1000"/>
              </a:spcBef>
              <a:buChar char="•"/>
            </a:lvl2pPr>
            <a:lvl3pPr marL="1219200" indent="-304800" defTabSz="914400">
              <a:lnSpc>
                <a:spcPct val="90000"/>
              </a:lnSpc>
              <a:spcBef>
                <a:spcPts val="1000"/>
              </a:spcBef>
            </a:lvl3pPr>
            <a:lvl4pPr marL="1737360" indent="-365760" defTabSz="914400">
              <a:lnSpc>
                <a:spcPct val="90000"/>
              </a:lnSpc>
              <a:spcBef>
                <a:spcPts val="1000"/>
              </a:spcBef>
              <a:buChar char="•"/>
            </a:lvl4pPr>
            <a:lvl5pPr marL="2194560" indent="-365760" defTabSz="914400">
              <a:lnSpc>
                <a:spcPct val="90000"/>
              </a:lnSpc>
              <a:spcBef>
                <a:spcPts val="1000"/>
              </a:spcBef>
              <a:buChar char="•"/>
            </a:lvl5pPr>
          </a:lstStyle>
          <a:p>
            <a:pPr/>
            <a:r>
              <a:t>Body Level One</a:t>
            </a:r>
          </a:p>
          <a:p>
            <a:pPr lvl="1"/>
            <a:r>
              <a:t>Body Level Two</a:t>
            </a:r>
          </a:p>
          <a:p>
            <a:pPr lvl="2"/>
            <a:r>
              <a:t>Body Level Three</a:t>
            </a:r>
          </a:p>
          <a:p>
            <a:pPr lvl="3"/>
            <a:r>
              <a:t>Body Level Four</a:t>
            </a:r>
          </a:p>
          <a:p>
            <a:pPr lvl="4"/>
            <a:r>
              <a:t>Body Level Five</a:t>
            </a:r>
          </a:p>
        </p:txBody>
      </p:sp>
      <p:sp>
        <p:nvSpPr>
          <p:cNvPr id="905" name="Text Placeholder 3"/>
          <p:cNvSpPr/>
          <p:nvPr>
            <p:ph type="body" sz="quarter" idx="21"/>
          </p:nvPr>
        </p:nvSpPr>
        <p:spPr>
          <a:xfrm>
            <a:off x="630237" y="2057400"/>
            <a:ext cx="2949576" cy="3811588"/>
          </a:xfrm>
          <a:prstGeom prst="rect">
            <a:avLst/>
          </a:prstGeom>
        </p:spPr>
        <p:txBody>
          <a:bodyPr lIns="45718" tIns="45718" rIns="45718" bIns="45718"/>
          <a:lstStyle/>
          <a:p>
            <a:pPr marL="228600" indent="-228600" defTabSz="914400">
              <a:lnSpc>
                <a:spcPct val="90000"/>
              </a:lnSpc>
              <a:spcBef>
                <a:spcPts val="1000"/>
              </a:spcBef>
              <a:defRPr sz="2800"/>
            </a:pPr>
          </a:p>
        </p:txBody>
      </p:sp>
      <p:sp>
        <p:nvSpPr>
          <p:cNvPr id="906"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13"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14"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15" name="Title Text"/>
          <p:cNvSpPr txBox="1"/>
          <p:nvPr>
            <p:ph type="title"/>
          </p:nvPr>
        </p:nvSpPr>
        <p:spPr>
          <a:xfrm>
            <a:off x="630237" y="457200"/>
            <a:ext cx="2949576" cy="1600200"/>
          </a:xfrm>
          <a:prstGeom prst="rect">
            <a:avLst/>
          </a:prstGeom>
        </p:spPr>
        <p:txBody>
          <a:bodyPr lIns="45718" tIns="45718" rIns="45718" bIns="45718" anchor="b"/>
          <a:lstStyle>
            <a:lvl1pPr algn="l" defTabSz="914400">
              <a:lnSpc>
                <a:spcPct val="90000"/>
              </a:lnSpc>
              <a:defRPr sz="3200">
                <a:latin typeface="Calibri Light"/>
                <a:ea typeface="Calibri Light"/>
                <a:cs typeface="Calibri Light"/>
                <a:sym typeface="Calibri Light"/>
              </a:defRPr>
            </a:lvl1pPr>
          </a:lstStyle>
          <a:p>
            <a:pPr/>
            <a:r>
              <a:t>Title Text</a:t>
            </a:r>
          </a:p>
        </p:txBody>
      </p:sp>
      <p:sp>
        <p:nvSpPr>
          <p:cNvPr id="916" name="Picture Placeholder 2"/>
          <p:cNvSpPr/>
          <p:nvPr>
            <p:ph type="pic" sz="half" idx="21"/>
          </p:nvPr>
        </p:nvSpPr>
        <p:spPr>
          <a:xfrm>
            <a:off x="3887787" y="987425"/>
            <a:ext cx="4629152" cy="4873625"/>
          </a:xfrm>
          <a:prstGeom prst="rect">
            <a:avLst/>
          </a:prstGeom>
        </p:spPr>
        <p:txBody>
          <a:bodyPr lIns="91439" tIns="45719" rIns="91439" bIns="45719">
            <a:noAutofit/>
          </a:bodyPr>
          <a:lstStyle/>
          <a:p>
            <a:pPr/>
          </a:p>
        </p:txBody>
      </p:sp>
      <p:sp>
        <p:nvSpPr>
          <p:cNvPr id="917" name="Body Level One…"/>
          <p:cNvSpPr txBox="1"/>
          <p:nvPr>
            <p:ph type="body" sz="quarter" idx="1"/>
          </p:nvPr>
        </p:nvSpPr>
        <p:spPr>
          <a:xfrm>
            <a:off x="630237" y="2057400"/>
            <a:ext cx="2949576" cy="3811588"/>
          </a:xfrm>
          <a:prstGeom prst="rect">
            <a:avLst/>
          </a:prstGeom>
        </p:spPr>
        <p:txBody>
          <a:bodyPr lIns="45718" tIns="45718" rIns="45718" bIns="45718"/>
          <a:lstStyle>
            <a:lvl1pPr marL="0" indent="0" defTabSz="914400">
              <a:lnSpc>
                <a:spcPct val="90000"/>
              </a:lnSpc>
              <a:spcBef>
                <a:spcPts val="1000"/>
              </a:spcBef>
              <a:buSzTx/>
              <a:buFontTx/>
              <a:buNone/>
              <a:defRPr sz="1600"/>
            </a:lvl1pPr>
            <a:lvl2pPr marL="0" indent="0" defTabSz="914400">
              <a:lnSpc>
                <a:spcPct val="90000"/>
              </a:lnSpc>
              <a:spcBef>
                <a:spcPts val="1000"/>
              </a:spcBef>
              <a:buSzTx/>
              <a:buFontTx/>
              <a:buNone/>
              <a:defRPr sz="1600"/>
            </a:lvl2pPr>
            <a:lvl3pPr marL="0" indent="0" defTabSz="914400">
              <a:lnSpc>
                <a:spcPct val="90000"/>
              </a:lnSpc>
              <a:spcBef>
                <a:spcPts val="1000"/>
              </a:spcBef>
              <a:buSzTx/>
              <a:buFontTx/>
              <a:buNone/>
              <a:defRPr sz="1600"/>
            </a:lvl3pPr>
            <a:lvl4pPr marL="0" indent="0" defTabSz="914400">
              <a:lnSpc>
                <a:spcPct val="90000"/>
              </a:lnSpc>
              <a:spcBef>
                <a:spcPts val="1000"/>
              </a:spcBef>
              <a:buSzTx/>
              <a:buFontTx/>
              <a:buNone/>
              <a:defRPr sz="1600"/>
            </a:lvl4pPr>
            <a:lvl5pPr marL="0" indent="0" defTabSz="914400">
              <a:lnSpc>
                <a:spcPct val="90000"/>
              </a:lnSpc>
              <a:spcBef>
                <a:spcPts val="10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18" name="Slide Number"/>
          <p:cNvSpPr txBox="1"/>
          <p:nvPr>
            <p:ph type="sldNum" sz="quarter" idx="2"/>
          </p:nvPr>
        </p:nvSpPr>
        <p:spPr>
          <a:xfrm>
            <a:off x="8241697" y="6406786"/>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spTree>
      <p:nvGrpSpPr>
        <p:cNvPr id="1" name=""/>
        <p:cNvGrpSpPr/>
        <p:nvPr/>
      </p:nvGrpSpPr>
      <p:grpSpPr>
        <a:xfrm>
          <a:off x="0" y="0"/>
          <a:ext cx="0" cy="0"/>
          <a:chOff x="0" y="0"/>
          <a:chExt cx="0" cy="0"/>
        </a:xfrm>
      </p:grpSpPr>
      <p:sp>
        <p:nvSpPr>
          <p:cNvPr id="92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2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27" name="Body Level One…"/>
          <p:cNvSpPr txBox="1"/>
          <p:nvPr>
            <p:ph type="body" idx="1"/>
          </p:nvPr>
        </p:nvSpPr>
        <p:spPr>
          <a:xfrm>
            <a:off x="457200" y="90488"/>
            <a:ext cx="8229600" cy="6767512"/>
          </a:xfrm>
          <a:prstGeom prst="rect">
            <a:avLst/>
          </a:prstGeom>
        </p:spPr>
        <p:txBody>
          <a:bodyPr lIns="45718" tIns="45718" rIns="45718" bIns="45718"/>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8" indent="-320038"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28" name="Slide Number"/>
          <p:cNvSpPr txBox="1"/>
          <p:nvPr>
            <p:ph type="sldNum" sz="quarter" idx="2"/>
          </p:nvPr>
        </p:nvSpPr>
        <p:spPr>
          <a:xfrm>
            <a:off x="6279546" y="6224224"/>
            <a:ext cx="273654" cy="264253"/>
          </a:xfrm>
          <a:prstGeom prst="rect">
            <a:avLst/>
          </a:prstGeom>
        </p:spPr>
        <p:txBody>
          <a:bodyPr lIns="45718" tIns="45718" rIns="45718" bIns="45718"/>
          <a:lstStyle>
            <a:lvl1pPr>
              <a:spcBef>
                <a:spcPts val="1400"/>
              </a:spcBef>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935" name="Rectangle 8"/>
          <p:cNvSpPr/>
          <p:nvPr/>
        </p:nvSpPr>
        <p:spPr>
          <a:xfrm>
            <a:off x="4062662" y="228599"/>
            <a:ext cx="5081339" cy="691357"/>
          </a:xfrm>
          <a:prstGeom prst="rect">
            <a:avLst/>
          </a:prstGeom>
          <a:solidFill>
            <a:srgbClr val="4472C4"/>
          </a:solidFill>
          <a:ln w="12700">
            <a:solidFill>
              <a:srgbClr val="32538F"/>
            </a:solidFill>
            <a:miter/>
          </a:ln>
        </p:spPr>
        <p:txBody>
          <a:bodyPr lIns="45719" rIns="45719" anchor="ctr"/>
          <a:lstStyle/>
          <a:p>
            <a:pPr algn="ctr">
              <a:defRPr>
                <a:solidFill>
                  <a:srgbClr val="FFFFFF"/>
                </a:solidFill>
                <a:latin typeface="Arial"/>
                <a:ea typeface="Arial"/>
                <a:cs typeface="Arial"/>
                <a:sym typeface="Arial"/>
              </a:defRPr>
            </a:pPr>
          </a:p>
        </p:txBody>
      </p:sp>
      <p:pic>
        <p:nvPicPr>
          <p:cNvPr id="936" name="Picture 7" descr="Picture 7"/>
          <p:cNvPicPr>
            <a:picLocks noChangeAspect="1"/>
          </p:cNvPicPr>
          <p:nvPr/>
        </p:nvPicPr>
        <p:blipFill>
          <a:blip r:embed="rId2">
            <a:extLst/>
          </a:blip>
          <a:stretch>
            <a:fillRect/>
          </a:stretch>
        </p:blipFill>
        <p:spPr>
          <a:xfrm>
            <a:off x="24062" y="136525"/>
            <a:ext cx="5081340" cy="1301367"/>
          </a:xfrm>
          <a:prstGeom prst="rect">
            <a:avLst/>
          </a:prstGeom>
          <a:ln w="12700">
            <a:miter lim="400000"/>
          </a:ln>
        </p:spPr>
      </p:pic>
      <p:sp>
        <p:nvSpPr>
          <p:cNvPr id="937" name="Shape 20"/>
          <p:cNvSpPr/>
          <p:nvPr>
            <p:ph type="pic" idx="21"/>
          </p:nvPr>
        </p:nvSpPr>
        <p:spPr>
          <a:xfrm>
            <a:off x="1129604" y="446485"/>
            <a:ext cx="6875862" cy="4161234"/>
          </a:xfrm>
          <a:prstGeom prst="rect">
            <a:avLst/>
          </a:prstGeom>
        </p:spPr>
        <p:txBody>
          <a:bodyPr lIns="91439" tIns="45719" rIns="91439" bIns="45719">
            <a:noAutofit/>
          </a:bodyPr>
          <a:lstStyle/>
          <a:p>
            <a:pPr/>
          </a:p>
        </p:txBody>
      </p:sp>
      <p:sp>
        <p:nvSpPr>
          <p:cNvPr id="938" name="Title Text"/>
          <p:cNvSpPr txBox="1"/>
          <p:nvPr>
            <p:ph type="title"/>
          </p:nvPr>
        </p:nvSpPr>
        <p:spPr>
          <a:xfrm>
            <a:off x="892969" y="4723805"/>
            <a:ext cx="7358065" cy="1000127"/>
          </a:xfrm>
          <a:prstGeom prst="rect">
            <a:avLst/>
          </a:prstGeom>
        </p:spPr>
        <p:txBody>
          <a:bodyPr lIns="45718" tIns="45718" rIns="45718" bIns="45718" anchor="b"/>
          <a:lstStyle>
            <a:lvl1pPr algn="l" defTabSz="914400">
              <a:lnSpc>
                <a:spcPct val="90000"/>
              </a:lnSpc>
              <a:defRPr>
                <a:latin typeface="Calibri Light"/>
                <a:ea typeface="Calibri Light"/>
                <a:cs typeface="Calibri Light"/>
                <a:sym typeface="Calibri Light"/>
              </a:defRPr>
            </a:lvl1pPr>
          </a:lstStyle>
          <a:p>
            <a:pPr/>
            <a:r>
              <a:t>Title Text</a:t>
            </a:r>
          </a:p>
        </p:txBody>
      </p:sp>
      <p:sp>
        <p:nvSpPr>
          <p:cNvPr id="939" name="Body Level One…"/>
          <p:cNvSpPr txBox="1"/>
          <p:nvPr>
            <p:ph type="body" sz="quarter" idx="1"/>
          </p:nvPr>
        </p:nvSpPr>
        <p:spPr>
          <a:xfrm>
            <a:off x="892969" y="5759648"/>
            <a:ext cx="7358065" cy="794744"/>
          </a:xfrm>
          <a:prstGeom prst="rect">
            <a:avLst/>
          </a:prstGeom>
        </p:spPr>
        <p:txBody>
          <a:bodyPr lIns="45718" tIns="45718" rIns="45718" bIns="45718"/>
          <a:lstStyle>
            <a:lvl1pPr marL="0" indent="0" algn="ctr" defTabSz="914400">
              <a:lnSpc>
                <a:spcPct val="90000"/>
              </a:lnSpc>
              <a:spcBef>
                <a:spcPts val="0"/>
              </a:spcBef>
              <a:buSzTx/>
              <a:buFontTx/>
              <a:buNone/>
              <a:defRPr sz="2200"/>
            </a:lvl1pPr>
            <a:lvl2pPr marL="0" indent="0" algn="ctr" defTabSz="914400">
              <a:lnSpc>
                <a:spcPct val="90000"/>
              </a:lnSpc>
              <a:spcBef>
                <a:spcPts val="0"/>
              </a:spcBef>
              <a:buSzTx/>
              <a:buFontTx/>
              <a:buNone/>
              <a:defRPr sz="2200"/>
            </a:lvl2pPr>
            <a:lvl3pPr marL="0" indent="0" algn="ctr" defTabSz="914400">
              <a:lnSpc>
                <a:spcPct val="90000"/>
              </a:lnSpc>
              <a:spcBef>
                <a:spcPts val="0"/>
              </a:spcBef>
              <a:buSzTx/>
              <a:buFontTx/>
              <a:buNone/>
              <a:defRPr sz="2200"/>
            </a:lvl3pPr>
            <a:lvl4pPr marL="0" indent="0" algn="ctr" defTabSz="914400">
              <a:lnSpc>
                <a:spcPct val="90000"/>
              </a:lnSpc>
              <a:spcBef>
                <a:spcPts val="0"/>
              </a:spcBef>
              <a:buSzTx/>
              <a:buFontTx/>
              <a:buNone/>
              <a:defRPr sz="2200"/>
            </a:lvl4pPr>
            <a:lvl5pPr marL="0" indent="0" algn="ctr" defTabSz="914400">
              <a:lnSpc>
                <a:spcPct val="90000"/>
              </a:lnSpc>
              <a:spcBef>
                <a:spcPts val="0"/>
              </a:spcBef>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940" name="Slide Number"/>
          <p:cNvSpPr txBox="1"/>
          <p:nvPr>
            <p:ph type="sldNum" sz="quarter" idx="2"/>
          </p:nvPr>
        </p:nvSpPr>
        <p:spPr>
          <a:xfrm>
            <a:off x="4432540" y="6504778"/>
            <a:ext cx="273654" cy="264254"/>
          </a:xfrm>
          <a:prstGeom prst="rect">
            <a:avLst/>
          </a:prstGeom>
        </p:spPr>
        <p:txBody>
          <a:bodyPr lIns="45718" tIns="45718" rIns="45718" bIns="45718"/>
          <a:lstStyle>
            <a:lvl1pPr>
              <a:spcBef>
                <a:spcPts val="1400"/>
              </a:spcBef>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 Id="rId134" Type="http://schemas.openxmlformats.org/officeDocument/2006/relationships/slideLayout" Target="../slideLayouts/slideLayout133.xml"/><Relationship Id="rId135" Type="http://schemas.openxmlformats.org/officeDocument/2006/relationships/slideLayout" Target="../slideLayouts/slideLayout134.xml"/><Relationship Id="rId136" Type="http://schemas.openxmlformats.org/officeDocument/2006/relationships/slideLayout" Target="../slideLayouts/slideLayout135.xml"/><Relationship Id="rId137" Type="http://schemas.openxmlformats.org/officeDocument/2006/relationships/slideLayout" Target="../slideLayouts/slideLayout136.xml"/><Relationship Id="rId138" Type="http://schemas.openxmlformats.org/officeDocument/2006/relationships/slideLayout" Target="../slideLayouts/slideLayout137.xml"/><Relationship Id="rId139" Type="http://schemas.openxmlformats.org/officeDocument/2006/relationships/slideLayout" Target="../slideLayouts/slideLayout138.xml"/><Relationship Id="rId140" Type="http://schemas.openxmlformats.org/officeDocument/2006/relationships/slideLayout" Target="../slideLayouts/slideLayout139.xml"/><Relationship Id="rId141" Type="http://schemas.openxmlformats.org/officeDocument/2006/relationships/slideLayout" Target="../slideLayouts/slideLayout140.xml"/><Relationship Id="rId142" Type="http://schemas.openxmlformats.org/officeDocument/2006/relationships/slideLayout" Target="../slideLayouts/slideLayout141.xml"/><Relationship Id="rId143" Type="http://schemas.openxmlformats.org/officeDocument/2006/relationships/slideLayout" Target="../slideLayouts/slideLayout142.xml"/><Relationship Id="rId144" Type="http://schemas.openxmlformats.org/officeDocument/2006/relationships/slideLayout" Target="../slideLayouts/slideLayout143.xml"/><Relationship Id="rId145" Type="http://schemas.openxmlformats.org/officeDocument/2006/relationships/slideLayout" Target="../slideLayouts/slideLayout144.xml"/><Relationship Id="rId146" Type="http://schemas.openxmlformats.org/officeDocument/2006/relationships/slideLayout" Target="../slideLayouts/slideLayout145.xml"/><Relationship Id="rId147" Type="http://schemas.openxmlformats.org/officeDocument/2006/relationships/slideLayout" Target="../slideLayouts/slideLayout146.xml"/><Relationship Id="rId148" Type="http://schemas.openxmlformats.org/officeDocument/2006/relationships/slideLayout" Target="../slideLayouts/slideLayout147.xml"/><Relationship Id="rId149" Type="http://schemas.openxmlformats.org/officeDocument/2006/relationships/slideLayout" Target="../slideLayouts/slideLayout148.xml"/><Relationship Id="rId150" Type="http://schemas.openxmlformats.org/officeDocument/2006/relationships/slideLayout" Target="../slideLayouts/slideLayout149.xml"/><Relationship Id="rId151" Type="http://schemas.openxmlformats.org/officeDocument/2006/relationships/slideLayout" Target="../slideLayouts/slideLayout150.xml"/><Relationship Id="rId152" Type="http://schemas.openxmlformats.org/officeDocument/2006/relationships/slideLayout" Target="../slideLayouts/slideLayout151.xml"/><Relationship Id="rId153" Type="http://schemas.openxmlformats.org/officeDocument/2006/relationships/slideLayout" Target="../slideLayouts/slideLayout152.xml"/><Relationship Id="rId154" Type="http://schemas.openxmlformats.org/officeDocument/2006/relationships/slideLayout" Target="../slideLayouts/slideLayout153.xml"/><Relationship Id="rId155" Type="http://schemas.openxmlformats.org/officeDocument/2006/relationships/slideLayout" Target="../slideLayouts/slideLayout154.xml"/><Relationship Id="rId156" Type="http://schemas.openxmlformats.org/officeDocument/2006/relationships/slideLayout" Target="../slideLayouts/slideLayout155.xml"/><Relationship Id="rId157" Type="http://schemas.openxmlformats.org/officeDocument/2006/relationships/slideLayout" Target="../slideLayouts/slideLayout156.xml"/><Relationship Id="rId158" Type="http://schemas.openxmlformats.org/officeDocument/2006/relationships/slideLayout" Target="../slideLayouts/slideLayout157.xml"/><Relationship Id="rId159" Type="http://schemas.openxmlformats.org/officeDocument/2006/relationships/slideLayout" Target="../slideLayouts/slideLayout158.xml"/><Relationship Id="rId160" Type="http://schemas.openxmlformats.org/officeDocument/2006/relationships/slideLayout" Target="../slideLayouts/slideLayout159.xml"/><Relationship Id="rId161" Type="http://schemas.openxmlformats.org/officeDocument/2006/relationships/slideLayout" Target="../slideLayouts/slideLayout160.xml"/><Relationship Id="rId162" Type="http://schemas.openxmlformats.org/officeDocument/2006/relationships/slideLayout" Target="../slideLayouts/slideLayout161.xml"/><Relationship Id="rId163" Type="http://schemas.openxmlformats.org/officeDocument/2006/relationships/slideLayout" Target="../slideLayouts/slideLayout162.xml"/><Relationship Id="rId164" Type="http://schemas.openxmlformats.org/officeDocument/2006/relationships/slideLayout" Target="../slideLayouts/slideLayout163.xml"/><Relationship Id="rId165" Type="http://schemas.openxmlformats.org/officeDocument/2006/relationships/slideLayout" Target="../slideLayouts/slideLayout164.xml"/><Relationship Id="rId166" Type="http://schemas.openxmlformats.org/officeDocument/2006/relationships/slideLayout" Target="../slideLayouts/slideLayout165.xml"/><Relationship Id="rId167" Type="http://schemas.openxmlformats.org/officeDocument/2006/relationships/slideLayout" Target="../slideLayouts/slideLayout166.xml"/><Relationship Id="rId168" Type="http://schemas.openxmlformats.org/officeDocument/2006/relationships/slideLayout" Target="../slideLayouts/slideLayout167.xml"/><Relationship Id="rId169" Type="http://schemas.openxmlformats.org/officeDocument/2006/relationships/slideLayout" Target="../slideLayouts/slideLayout168.xml"/><Relationship Id="rId170" Type="http://schemas.openxmlformats.org/officeDocument/2006/relationships/slideLayout" Target="../slideLayouts/slideLayout169.xml"/><Relationship Id="rId171" Type="http://schemas.openxmlformats.org/officeDocument/2006/relationships/slideLayout" Target="../slideLayouts/slideLayout170.xml"/><Relationship Id="rId172" Type="http://schemas.openxmlformats.org/officeDocument/2006/relationships/slideLayout" Target="../slideLayouts/slideLayout171.xml"/><Relationship Id="rId173" Type="http://schemas.openxmlformats.org/officeDocument/2006/relationships/slideLayout" Target="../slideLayouts/slideLayout172.xml"/><Relationship Id="rId174" Type="http://schemas.openxmlformats.org/officeDocument/2006/relationships/slideLayout" Target="../slideLayouts/slideLayout173.xml"/><Relationship Id="rId175" Type="http://schemas.openxmlformats.org/officeDocument/2006/relationships/slideLayout" Target="../slideLayouts/slideLayout174.xml"/><Relationship Id="rId176" Type="http://schemas.openxmlformats.org/officeDocument/2006/relationships/slideLayout" Target="../slideLayouts/slideLayout175.xml"/><Relationship Id="rId177" Type="http://schemas.openxmlformats.org/officeDocument/2006/relationships/slideLayout" Target="../slideLayouts/slideLayout176.xml"/><Relationship Id="rId178" Type="http://schemas.openxmlformats.org/officeDocument/2006/relationships/slideLayout" Target="../slideLayouts/slideLayout177.xml"/><Relationship Id="rId179" Type="http://schemas.openxmlformats.org/officeDocument/2006/relationships/slideLayout" Target="../slideLayouts/slideLayout178.xml"/><Relationship Id="rId180" Type="http://schemas.openxmlformats.org/officeDocument/2006/relationships/slideLayout" Target="../slideLayouts/slideLayout179.xml"/><Relationship Id="rId181" Type="http://schemas.openxmlformats.org/officeDocument/2006/relationships/slideLayout" Target="../slideLayouts/slideLayout180.xml"/><Relationship Id="rId182" Type="http://schemas.openxmlformats.org/officeDocument/2006/relationships/slideLayout" Target="../slideLayouts/slideLayout181.xml"/><Relationship Id="rId183" Type="http://schemas.openxmlformats.org/officeDocument/2006/relationships/slideLayout" Target="../slideLayouts/slideLayout182.xml"/><Relationship Id="rId184" Type="http://schemas.openxmlformats.org/officeDocument/2006/relationships/slideLayout" Target="../slideLayouts/slideLayout183.xml"/><Relationship Id="rId185" Type="http://schemas.openxmlformats.org/officeDocument/2006/relationships/slideLayout" Target="../slideLayouts/slideLayout184.xml"/><Relationship Id="rId186" Type="http://schemas.openxmlformats.org/officeDocument/2006/relationships/slideLayout" Target="../slideLayouts/slideLayout185.xml"/><Relationship Id="rId187" Type="http://schemas.openxmlformats.org/officeDocument/2006/relationships/slideLayout" Target="../slideLayouts/slideLayout186.xml"/><Relationship Id="rId188" Type="http://schemas.openxmlformats.org/officeDocument/2006/relationships/slideLayout" Target="../slideLayouts/slideLayout187.xml"/><Relationship Id="rId189" Type="http://schemas.openxmlformats.org/officeDocument/2006/relationships/slideLayout" Target="../slideLayouts/slideLayout188.xml"/><Relationship Id="rId190" Type="http://schemas.openxmlformats.org/officeDocument/2006/relationships/slideLayout" Target="../slideLayouts/slideLayout189.xml"/><Relationship Id="rId191" Type="http://schemas.openxmlformats.org/officeDocument/2006/relationships/slideLayout" Target="../slideLayouts/slideLayout190.xml"/><Relationship Id="rId192" Type="http://schemas.openxmlformats.org/officeDocument/2006/relationships/slideLayout" Target="../slideLayouts/slideLayout191.xml"/><Relationship Id="rId193" Type="http://schemas.openxmlformats.org/officeDocument/2006/relationships/slideLayout" Target="../slideLayouts/slideLayout192.xml"/><Relationship Id="rId194" Type="http://schemas.openxmlformats.org/officeDocument/2006/relationships/slideLayout" Target="../slideLayouts/slideLayout193.xml"/><Relationship Id="rId195" Type="http://schemas.openxmlformats.org/officeDocument/2006/relationships/slideLayout" Target="../slideLayouts/slideLayout194.xml"/><Relationship Id="rId196" Type="http://schemas.openxmlformats.org/officeDocument/2006/relationships/slideLayout" Target="../slideLayouts/slideLayout195.xml"/><Relationship Id="rId197" Type="http://schemas.openxmlformats.org/officeDocument/2006/relationships/slideLayout" Target="../slideLayouts/slideLayout196.xml"/><Relationship Id="rId198" Type="http://schemas.openxmlformats.org/officeDocument/2006/relationships/slideLayout" Target="../slideLayouts/slideLayout197.xml"/><Relationship Id="rId199" Type="http://schemas.openxmlformats.org/officeDocument/2006/relationships/slideLayout" Target="../slideLayouts/slideLayout198.xml"/><Relationship Id="rId200" Type="http://schemas.openxmlformats.org/officeDocument/2006/relationships/slideLayout" Target="../slideLayouts/slideLayout199.xml"/><Relationship Id="rId201" Type="http://schemas.openxmlformats.org/officeDocument/2006/relationships/slideLayout" Target="../slideLayouts/slideLayout200.xml"/><Relationship Id="rId202" Type="http://schemas.openxmlformats.org/officeDocument/2006/relationships/slideLayout" Target="../slideLayouts/slideLayout201.xml"/><Relationship Id="rId203" Type="http://schemas.openxmlformats.org/officeDocument/2006/relationships/slideLayout" Target="../slideLayouts/slideLayout202.xml"/><Relationship Id="rId204" Type="http://schemas.openxmlformats.org/officeDocument/2006/relationships/slideLayout" Target="../slideLayouts/slideLayout203.xml"/><Relationship Id="rId205" Type="http://schemas.openxmlformats.org/officeDocument/2006/relationships/slideLayout" Target="../slideLayouts/slideLayout204.xml"/><Relationship Id="rId206" Type="http://schemas.openxmlformats.org/officeDocument/2006/relationships/slideLayout" Target="../slideLayouts/slideLayout205.xml"/><Relationship Id="rId207" Type="http://schemas.openxmlformats.org/officeDocument/2006/relationships/slideLayout" Target="../slideLayouts/slideLayout206.xml"/><Relationship Id="rId208" Type="http://schemas.openxmlformats.org/officeDocument/2006/relationships/slideLayout" Target="../slideLayouts/slideLayout207.xml"/><Relationship Id="rId209" Type="http://schemas.openxmlformats.org/officeDocument/2006/relationships/slideLayout" Target="../slideLayouts/slideLayout208.xml"/><Relationship Id="rId210" Type="http://schemas.openxmlformats.org/officeDocument/2006/relationships/slideLayout" Target="../slideLayouts/slideLayout209.xml"/><Relationship Id="rId211" Type="http://schemas.openxmlformats.org/officeDocument/2006/relationships/slideLayout" Target="../slideLayouts/slideLayout210.xml"/><Relationship Id="rId212" Type="http://schemas.openxmlformats.org/officeDocument/2006/relationships/slideLayout" Target="../slideLayouts/slideLayout211.xml"/><Relationship Id="rId213" Type="http://schemas.openxmlformats.org/officeDocument/2006/relationships/slideLayout" Target="../slideLayouts/slideLayout212.xml"/><Relationship Id="rId214" Type="http://schemas.openxmlformats.org/officeDocument/2006/relationships/slideLayout" Target="../slideLayouts/slideLayout213.xml"/><Relationship Id="rId215" Type="http://schemas.openxmlformats.org/officeDocument/2006/relationships/slideLayout" Target="../slideLayouts/slideLayout214.xml"/><Relationship Id="rId216" Type="http://schemas.openxmlformats.org/officeDocument/2006/relationships/slideLayout" Target="../slideLayouts/slideLayout215.xml"/><Relationship Id="rId217" Type="http://schemas.openxmlformats.org/officeDocument/2006/relationships/slideLayout" Target="../slideLayouts/slideLayout216.xml"/><Relationship Id="rId218" Type="http://schemas.openxmlformats.org/officeDocument/2006/relationships/slideLayout" Target="../slideLayouts/slideLayout217.xml"/><Relationship Id="rId219" Type="http://schemas.openxmlformats.org/officeDocument/2006/relationships/slideLayout" Target="../slideLayouts/slideLayout218.xml"/><Relationship Id="rId220" Type="http://schemas.openxmlformats.org/officeDocument/2006/relationships/slideLayout" Target="../slideLayouts/slideLayout219.xml"/><Relationship Id="rId221" Type="http://schemas.openxmlformats.org/officeDocument/2006/relationships/slideLayout" Target="../slideLayouts/slideLayout220.xml"/><Relationship Id="rId222" Type="http://schemas.openxmlformats.org/officeDocument/2006/relationships/slideLayout" Target="../slideLayouts/slideLayout221.xml"/><Relationship Id="rId223" Type="http://schemas.openxmlformats.org/officeDocument/2006/relationships/slideLayout" Target="../slideLayouts/slideLayout222.xml"/><Relationship Id="rId224" Type="http://schemas.openxmlformats.org/officeDocument/2006/relationships/slideLayout" Target="../slideLayouts/slideLayout223.xml"/><Relationship Id="rId225" Type="http://schemas.openxmlformats.org/officeDocument/2006/relationships/slideLayout" Target="../slideLayouts/slideLayout224.xml"/><Relationship Id="rId226" Type="http://schemas.openxmlformats.org/officeDocument/2006/relationships/slideLayout" Target="../slideLayouts/slideLayout225.xml"/><Relationship Id="rId227" Type="http://schemas.openxmlformats.org/officeDocument/2006/relationships/slideLayout" Target="../slideLayouts/slideLayout226.xml"/><Relationship Id="rId228" Type="http://schemas.openxmlformats.org/officeDocument/2006/relationships/slideLayout" Target="../slideLayouts/slideLayout227.xml"/><Relationship Id="rId229" Type="http://schemas.openxmlformats.org/officeDocument/2006/relationships/slideLayout" Target="../slideLayouts/slideLayout228.xml"/><Relationship Id="rId230" Type="http://schemas.openxmlformats.org/officeDocument/2006/relationships/slideLayout" Target="../slideLayouts/slideLayout229.xml"/><Relationship Id="rId231" Type="http://schemas.openxmlformats.org/officeDocument/2006/relationships/slideLayout" Target="../slideLayouts/slideLayout230.xml"/><Relationship Id="rId232" Type="http://schemas.openxmlformats.org/officeDocument/2006/relationships/slideLayout" Target="../slideLayouts/slideLayout231.xml"/><Relationship Id="rId233" Type="http://schemas.openxmlformats.org/officeDocument/2006/relationships/slideLayout" Target="../slideLayouts/slideLayout232.xml"/><Relationship Id="rId234" Type="http://schemas.openxmlformats.org/officeDocument/2006/relationships/slideLayout" Target="../slideLayouts/slideLayout233.xml"/><Relationship Id="rId235" Type="http://schemas.openxmlformats.org/officeDocument/2006/relationships/slideLayout" Target="../slideLayouts/slideLayout234.xml"/><Relationship Id="rId236" Type="http://schemas.openxmlformats.org/officeDocument/2006/relationships/slideLayout" Target="../slideLayouts/slideLayout235.xml"/><Relationship Id="rId237" Type="http://schemas.openxmlformats.org/officeDocument/2006/relationships/slideLayout" Target="../slideLayouts/slideLayout236.xml"/><Relationship Id="rId238" Type="http://schemas.openxmlformats.org/officeDocument/2006/relationships/slideLayout" Target="../slideLayouts/slideLayout237.xml"/><Relationship Id="rId239" Type="http://schemas.openxmlformats.org/officeDocument/2006/relationships/slideLayout" Target="../slideLayouts/slideLayout238.xml"/><Relationship Id="rId240" Type="http://schemas.openxmlformats.org/officeDocument/2006/relationships/slideLayout" Target="../slideLayouts/slideLayout239.xml"/><Relationship Id="rId241" Type="http://schemas.openxmlformats.org/officeDocument/2006/relationships/slideLayout" Target="../slideLayouts/slideLayout240.xml"/><Relationship Id="rId242" Type="http://schemas.openxmlformats.org/officeDocument/2006/relationships/slideLayout" Target="../slideLayouts/slideLayout241.xml"/><Relationship Id="rId243" Type="http://schemas.openxmlformats.org/officeDocument/2006/relationships/slideLayout" Target="../slideLayouts/slideLayout242.xml"/><Relationship Id="rId244" Type="http://schemas.openxmlformats.org/officeDocument/2006/relationships/slideLayout" Target="../slideLayouts/slideLayout243.xml"/><Relationship Id="rId245" Type="http://schemas.openxmlformats.org/officeDocument/2006/relationships/slideLayout" Target="../slideLayouts/slideLayout244.xml"/><Relationship Id="rId246" Type="http://schemas.openxmlformats.org/officeDocument/2006/relationships/slideLayout" Target="../slideLayouts/slideLayout245.xml"/><Relationship Id="rId247" Type="http://schemas.openxmlformats.org/officeDocument/2006/relationships/slideLayout" Target="../slideLayouts/slideLayout246.xml"/><Relationship Id="rId248" Type="http://schemas.openxmlformats.org/officeDocument/2006/relationships/slideLayout" Target="../slideLayouts/slideLayout247.xml"/><Relationship Id="rId249" Type="http://schemas.openxmlformats.org/officeDocument/2006/relationships/slideLayout" Target="../slideLayouts/slideLayout248.xml"/><Relationship Id="rId250" Type="http://schemas.openxmlformats.org/officeDocument/2006/relationships/slideLayout" Target="../slideLayouts/slideLayout249.xml"/><Relationship Id="rId251" Type="http://schemas.openxmlformats.org/officeDocument/2006/relationships/slideLayout" Target="../slideLayouts/slideLayout250.xml"/><Relationship Id="rId252" Type="http://schemas.openxmlformats.org/officeDocument/2006/relationships/slideLayout" Target="../slideLayouts/slideLayout251.xml"/><Relationship Id="rId253" Type="http://schemas.openxmlformats.org/officeDocument/2006/relationships/slideLayout" Target="../slideLayouts/slideLayout252.xml"/><Relationship Id="rId254" Type="http://schemas.openxmlformats.org/officeDocument/2006/relationships/slideLayout" Target="../slideLayouts/slideLayout253.xml"/><Relationship Id="rId255" Type="http://schemas.openxmlformats.org/officeDocument/2006/relationships/slideLayout" Target="../slideLayouts/slideLayout254.xml"/><Relationship Id="rId256" Type="http://schemas.openxmlformats.org/officeDocument/2006/relationships/slideLayout" Target="../slideLayouts/slideLayout255.xml"/><Relationship Id="rId257" Type="http://schemas.openxmlformats.org/officeDocument/2006/relationships/slideLayout" Target="../slideLayouts/slideLayout256.xml"/><Relationship Id="rId258" Type="http://schemas.openxmlformats.org/officeDocument/2006/relationships/slideLayout" Target="../slideLayouts/slideLayout257.xml"/><Relationship Id="rId259" Type="http://schemas.openxmlformats.org/officeDocument/2006/relationships/slideLayout" Target="../slideLayouts/slideLayout258.xml"/><Relationship Id="rId260" Type="http://schemas.openxmlformats.org/officeDocument/2006/relationships/slideLayout" Target="../slideLayouts/slideLayout259.xml"/><Relationship Id="rId261" Type="http://schemas.openxmlformats.org/officeDocument/2006/relationships/slideLayout" Target="../slideLayouts/slideLayout260.xml"/><Relationship Id="rId262" Type="http://schemas.openxmlformats.org/officeDocument/2006/relationships/slideLayout" Target="../slideLayouts/slideLayout261.xml"/><Relationship Id="rId263" Type="http://schemas.openxmlformats.org/officeDocument/2006/relationships/slideLayout" Target="../slideLayouts/slideLayout262.xml"/><Relationship Id="rId264" Type="http://schemas.openxmlformats.org/officeDocument/2006/relationships/slideLayout" Target="../slideLayouts/slideLayout263.xml"/><Relationship Id="rId265" Type="http://schemas.openxmlformats.org/officeDocument/2006/relationships/slideLayout" Target="../slideLayouts/slideLayout264.xml"/><Relationship Id="rId266" Type="http://schemas.openxmlformats.org/officeDocument/2006/relationships/slideLayout" Target="../slideLayouts/slideLayout265.xml"/><Relationship Id="rId267" Type="http://schemas.openxmlformats.org/officeDocument/2006/relationships/slideLayout" Target="../slideLayouts/slideLayout266.xml"/><Relationship Id="rId268" Type="http://schemas.openxmlformats.org/officeDocument/2006/relationships/slideLayout" Target="../slideLayouts/slideLayout267.xml"/><Relationship Id="rId269" Type="http://schemas.openxmlformats.org/officeDocument/2006/relationships/slideLayout" Target="../slideLayouts/slideLayout268.xml"/><Relationship Id="rId270" Type="http://schemas.openxmlformats.org/officeDocument/2006/relationships/slideLayout" Target="../slideLayouts/slideLayout269.xml"/><Relationship Id="rId271" Type="http://schemas.openxmlformats.org/officeDocument/2006/relationships/slideLayout" Target="../slideLayouts/slideLayout270.xml"/><Relationship Id="rId272" Type="http://schemas.openxmlformats.org/officeDocument/2006/relationships/slideLayout" Target="../slideLayouts/slideLayout271.xml"/><Relationship Id="rId273" Type="http://schemas.openxmlformats.org/officeDocument/2006/relationships/slideLayout" Target="../slideLayouts/slideLayout272.xml"/><Relationship Id="rId274" Type="http://schemas.openxmlformats.org/officeDocument/2006/relationships/slideLayout" Target="../slideLayouts/slideLayout273.xml"/><Relationship Id="rId275" Type="http://schemas.openxmlformats.org/officeDocument/2006/relationships/slideLayout" Target="../slideLayouts/slideLayout274.xml"/><Relationship Id="rId276" Type="http://schemas.openxmlformats.org/officeDocument/2006/relationships/slideLayout" Target="../slideLayouts/slideLayout275.xml"/><Relationship Id="rId277" Type="http://schemas.openxmlformats.org/officeDocument/2006/relationships/slideLayout" Target="../slideLayouts/slideLayout276.xml"/><Relationship Id="rId278" Type="http://schemas.openxmlformats.org/officeDocument/2006/relationships/slideLayout" Target="../slideLayouts/slideLayout277.xml"/><Relationship Id="rId279" Type="http://schemas.openxmlformats.org/officeDocument/2006/relationships/slideLayout" Target="../slideLayouts/slideLayout278.xml"/><Relationship Id="rId280" Type="http://schemas.openxmlformats.org/officeDocument/2006/relationships/slideLayout" Target="../slideLayouts/slideLayout279.xml"/><Relationship Id="rId281" Type="http://schemas.openxmlformats.org/officeDocument/2006/relationships/slideLayout" Target="../slideLayouts/slideLayout280.xml"/><Relationship Id="rId282" Type="http://schemas.openxmlformats.org/officeDocument/2006/relationships/slideLayout" Target="../slideLayouts/slideLayout281.xml"/><Relationship Id="rId283" Type="http://schemas.openxmlformats.org/officeDocument/2006/relationships/slideLayout" Target="../slideLayouts/slideLayout282.xml"/><Relationship Id="rId284" Type="http://schemas.openxmlformats.org/officeDocument/2006/relationships/slideLayout" Target="../slideLayouts/slideLayout283.xml"/><Relationship Id="rId285" Type="http://schemas.openxmlformats.org/officeDocument/2006/relationships/slideLayout" Target="../slideLayouts/slideLayout284.xml"/><Relationship Id="rId286" Type="http://schemas.openxmlformats.org/officeDocument/2006/relationships/slideLayout" Target="../slideLayouts/slideLayout285.xml"/><Relationship Id="rId287" Type="http://schemas.openxmlformats.org/officeDocument/2006/relationships/slideLayout" Target="../slideLayouts/slideLayout286.xml"/><Relationship Id="rId288" Type="http://schemas.openxmlformats.org/officeDocument/2006/relationships/slideLayout" Target="../slideLayouts/slideLayout287.xml"/><Relationship Id="rId289" Type="http://schemas.openxmlformats.org/officeDocument/2006/relationships/slideLayout" Target="../slideLayouts/slideLayout288.xml"/><Relationship Id="rId290" Type="http://schemas.openxmlformats.org/officeDocument/2006/relationships/slideLayout" Target="../slideLayouts/slideLayout289.xml"/><Relationship Id="rId291" Type="http://schemas.openxmlformats.org/officeDocument/2006/relationships/slideLayout" Target="../slideLayouts/slideLayout290.xml"/><Relationship Id="rId292" Type="http://schemas.openxmlformats.org/officeDocument/2006/relationships/slideLayout" Target="../slideLayouts/slideLayout291.xml"/><Relationship Id="rId293" Type="http://schemas.openxmlformats.org/officeDocument/2006/relationships/slideLayout" Target="../slideLayouts/slideLayout292.xml"/><Relationship Id="rId294" Type="http://schemas.openxmlformats.org/officeDocument/2006/relationships/slideLayout" Target="../slideLayouts/slideLayout293.xml"/><Relationship Id="rId295" Type="http://schemas.openxmlformats.org/officeDocument/2006/relationships/slideLayout" Target="../slideLayouts/slideLayout294.xml"/><Relationship Id="rId296" Type="http://schemas.openxmlformats.org/officeDocument/2006/relationships/slideLayout" Target="../slideLayouts/slideLayout295.xml"/><Relationship Id="rId297" Type="http://schemas.openxmlformats.org/officeDocument/2006/relationships/slideLayout" Target="../slideLayouts/slideLayout296.xml"/><Relationship Id="rId298" Type="http://schemas.openxmlformats.org/officeDocument/2006/relationships/slideLayout" Target="../slideLayouts/slideLayout297.xml"/><Relationship Id="rId299" Type="http://schemas.openxmlformats.org/officeDocument/2006/relationships/slideLayout" Target="../slideLayouts/slideLayout298.xml"/><Relationship Id="rId300" Type="http://schemas.openxmlformats.org/officeDocument/2006/relationships/slideLayout" Target="../slideLayouts/slideLayout299.xml"/><Relationship Id="rId301" Type="http://schemas.openxmlformats.org/officeDocument/2006/relationships/slideLayout" Target="../slideLayouts/slideLayout300.xml"/><Relationship Id="rId302" Type="http://schemas.openxmlformats.org/officeDocument/2006/relationships/slideLayout" Target="../slideLayouts/slideLayout301.xml"/><Relationship Id="rId303" Type="http://schemas.openxmlformats.org/officeDocument/2006/relationships/slideLayout" Target="../slideLayouts/slideLayout302.xml"/><Relationship Id="rId304" Type="http://schemas.openxmlformats.org/officeDocument/2006/relationships/slideLayout" Target="../slideLayouts/slideLayout303.xml"/><Relationship Id="rId305" Type="http://schemas.openxmlformats.org/officeDocument/2006/relationships/slideLayout" Target="../slideLayouts/slideLayout304.xml"/><Relationship Id="rId306" Type="http://schemas.openxmlformats.org/officeDocument/2006/relationships/slideLayout" Target="../slideLayouts/slideLayout305.xml"/><Relationship Id="rId307" Type="http://schemas.openxmlformats.org/officeDocument/2006/relationships/slideLayout" Target="../slideLayouts/slideLayout306.xml"/><Relationship Id="rId308" Type="http://schemas.openxmlformats.org/officeDocument/2006/relationships/slideLayout" Target="../slideLayouts/slideLayout307.xml"/><Relationship Id="rId309" Type="http://schemas.openxmlformats.org/officeDocument/2006/relationships/slideLayout" Target="../slideLayouts/slideLayout308.xml"/><Relationship Id="rId310" Type="http://schemas.openxmlformats.org/officeDocument/2006/relationships/slideLayout" Target="../slideLayouts/slideLayout309.xml"/><Relationship Id="rId311" Type="http://schemas.openxmlformats.org/officeDocument/2006/relationships/slideLayout" Target="../slideLayouts/slideLayout310.xml"/><Relationship Id="rId312" Type="http://schemas.openxmlformats.org/officeDocument/2006/relationships/slideLayout" Target="../slideLayouts/slideLayout311.xml"/><Relationship Id="rId313" Type="http://schemas.openxmlformats.org/officeDocument/2006/relationships/slideLayout" Target="../slideLayouts/slideLayout312.xml"/><Relationship Id="rId314" Type="http://schemas.openxmlformats.org/officeDocument/2006/relationships/slideLayout" Target="../slideLayouts/slideLayout313.xml"/><Relationship Id="rId315" Type="http://schemas.openxmlformats.org/officeDocument/2006/relationships/slideLayout" Target="../slideLayouts/slideLayout314.xml"/><Relationship Id="rId316" Type="http://schemas.openxmlformats.org/officeDocument/2006/relationships/slideLayout" Target="../slideLayouts/slideLayout315.xml"/><Relationship Id="rId317" Type="http://schemas.openxmlformats.org/officeDocument/2006/relationships/slideLayout" Target="../slideLayouts/slideLayout316.xml"/><Relationship Id="rId318" Type="http://schemas.openxmlformats.org/officeDocument/2006/relationships/slideLayout" Target="../slideLayouts/slideLayout317.xml"/><Relationship Id="rId319" Type="http://schemas.openxmlformats.org/officeDocument/2006/relationships/slideLayout" Target="../slideLayouts/slideLayout318.xml"/><Relationship Id="rId320" Type="http://schemas.openxmlformats.org/officeDocument/2006/relationships/slideLayout" Target="../slideLayouts/slideLayout319.xml"/><Relationship Id="rId321" Type="http://schemas.openxmlformats.org/officeDocument/2006/relationships/slideLayout" Target="../slideLayouts/slideLayout320.xml"/><Relationship Id="rId322" Type="http://schemas.openxmlformats.org/officeDocument/2006/relationships/slideLayout" Target="../slideLayouts/slideLayout321.xml"/><Relationship Id="rId323" Type="http://schemas.openxmlformats.org/officeDocument/2006/relationships/slideLayout" Target="../slideLayouts/slideLayout322.xml"/><Relationship Id="rId324" Type="http://schemas.openxmlformats.org/officeDocument/2006/relationships/slideLayout" Target="../slideLayouts/slideLayout323.xml"/><Relationship Id="rId325" Type="http://schemas.openxmlformats.org/officeDocument/2006/relationships/slideLayout" Target="../slideLayouts/slideLayout324.xml"/><Relationship Id="rId326" Type="http://schemas.openxmlformats.org/officeDocument/2006/relationships/slideLayout" Target="../slideLayouts/slideLayout325.xml"/><Relationship Id="rId327" Type="http://schemas.openxmlformats.org/officeDocument/2006/relationships/slideLayout" Target="../slideLayouts/slideLayout326.xml"/><Relationship Id="rId328" Type="http://schemas.openxmlformats.org/officeDocument/2006/relationships/slideLayout" Target="../slideLayouts/slideLayout327.xml"/><Relationship Id="rId329" Type="http://schemas.openxmlformats.org/officeDocument/2006/relationships/slideLayout" Target="../slideLayouts/slideLayout328.xml"/><Relationship Id="rId330" Type="http://schemas.openxmlformats.org/officeDocument/2006/relationships/slideLayout" Target="../slideLayouts/slideLayout329.xml"/><Relationship Id="rId331" Type="http://schemas.openxmlformats.org/officeDocument/2006/relationships/slideLayout" Target="../slideLayouts/slideLayout330.xml"/><Relationship Id="rId332" Type="http://schemas.openxmlformats.org/officeDocument/2006/relationships/slideLayout" Target="../slideLayouts/slideLayout331.xml"/><Relationship Id="rId333" Type="http://schemas.openxmlformats.org/officeDocument/2006/relationships/slideLayout" Target="../slideLayouts/slideLayout332.xml"/><Relationship Id="rId334" Type="http://schemas.openxmlformats.org/officeDocument/2006/relationships/slideLayout" Target="../slideLayouts/slideLayout333.xml"/><Relationship Id="rId335" Type="http://schemas.openxmlformats.org/officeDocument/2006/relationships/slideLayout" Target="../slideLayouts/slideLayout334.xml"/><Relationship Id="rId336" Type="http://schemas.openxmlformats.org/officeDocument/2006/relationships/slideLayout" Target="../slideLayouts/slideLayout335.xml"/><Relationship Id="rId337" Type="http://schemas.openxmlformats.org/officeDocument/2006/relationships/slideLayout" Target="../slideLayouts/slideLayout336.xml"/><Relationship Id="rId338" Type="http://schemas.openxmlformats.org/officeDocument/2006/relationships/slideLayout" Target="../slideLayouts/slideLayout337.xml"/><Relationship Id="rId339" Type="http://schemas.openxmlformats.org/officeDocument/2006/relationships/slideLayout" Target="../slideLayouts/slideLayout338.xml"/><Relationship Id="rId340" Type="http://schemas.openxmlformats.org/officeDocument/2006/relationships/slideLayout" Target="../slideLayouts/slideLayout339.xml"/><Relationship Id="rId341" Type="http://schemas.openxmlformats.org/officeDocument/2006/relationships/slideLayout" Target="../slideLayouts/slideLayout340.xml"/><Relationship Id="rId342" Type="http://schemas.openxmlformats.org/officeDocument/2006/relationships/slideLayout" Target="../slideLayouts/slideLayout341.xml"/><Relationship Id="rId343" Type="http://schemas.openxmlformats.org/officeDocument/2006/relationships/slideLayout" Target="../slideLayouts/slideLayout342.xml"/><Relationship Id="rId344" Type="http://schemas.openxmlformats.org/officeDocument/2006/relationships/slideLayout" Target="../slideLayouts/slideLayout343.xml"/><Relationship Id="rId345" Type="http://schemas.openxmlformats.org/officeDocument/2006/relationships/slideLayout" Target="../slideLayouts/slideLayout344.xml"/><Relationship Id="rId346" Type="http://schemas.openxmlformats.org/officeDocument/2006/relationships/slideLayout" Target="../slideLayouts/slideLayout345.xml"/><Relationship Id="rId347" Type="http://schemas.openxmlformats.org/officeDocument/2006/relationships/slideLayout" Target="../slideLayouts/slideLayout346.xml"/><Relationship Id="rId348" Type="http://schemas.openxmlformats.org/officeDocument/2006/relationships/slideLayout" Target="../slideLayouts/slideLayout347.xml"/><Relationship Id="rId349" Type="http://schemas.openxmlformats.org/officeDocument/2006/relationships/slideLayout" Target="../slideLayouts/slideLayout348.xml"/><Relationship Id="rId350" Type="http://schemas.openxmlformats.org/officeDocument/2006/relationships/slideLayout" Target="../slideLayouts/slideLayout349.xml"/><Relationship Id="rId351" Type="http://schemas.openxmlformats.org/officeDocument/2006/relationships/slideLayout" Target="../slideLayouts/slideLayout350.xml"/><Relationship Id="rId352" Type="http://schemas.openxmlformats.org/officeDocument/2006/relationships/slideLayout" Target="../slideLayouts/slideLayout351.xml"/><Relationship Id="rId353" Type="http://schemas.openxmlformats.org/officeDocument/2006/relationships/slideLayout" Target="../slideLayouts/slideLayout352.xml"/><Relationship Id="rId354" Type="http://schemas.openxmlformats.org/officeDocument/2006/relationships/slideLayout" Target="../slideLayouts/slideLayout353.xml"/><Relationship Id="rId355" Type="http://schemas.openxmlformats.org/officeDocument/2006/relationships/slideLayout" Target="../slideLayouts/slideLayout354.xml"/><Relationship Id="rId356" Type="http://schemas.openxmlformats.org/officeDocument/2006/relationships/slideLayout" Target="../slideLayouts/slideLayout355.xml"/><Relationship Id="rId357" Type="http://schemas.openxmlformats.org/officeDocument/2006/relationships/slideLayout" Target="../slideLayouts/slideLayout356.xml"/><Relationship Id="rId358" Type="http://schemas.openxmlformats.org/officeDocument/2006/relationships/slideLayout" Target="../slideLayouts/slideLayout357.xml"/><Relationship Id="rId359" Type="http://schemas.openxmlformats.org/officeDocument/2006/relationships/slideLayout" Target="../slideLayouts/slideLayout358.xml"/><Relationship Id="rId360" Type="http://schemas.openxmlformats.org/officeDocument/2006/relationships/slideLayout" Target="../slideLayouts/slideLayout359.xml"/><Relationship Id="rId361" Type="http://schemas.openxmlformats.org/officeDocument/2006/relationships/slideLayout" Target="../slideLayouts/slideLayout360.xml"/><Relationship Id="rId362" Type="http://schemas.openxmlformats.org/officeDocument/2006/relationships/slideLayout" Target="../slideLayouts/slideLayout361.xml"/><Relationship Id="rId363" Type="http://schemas.openxmlformats.org/officeDocument/2006/relationships/slideLayout" Target="../slideLayouts/slideLayout362.xml"/><Relationship Id="rId364" Type="http://schemas.openxmlformats.org/officeDocument/2006/relationships/slideLayout" Target="../slideLayouts/slideLayout363.xml"/><Relationship Id="rId365" Type="http://schemas.openxmlformats.org/officeDocument/2006/relationships/slideLayout" Target="../slideLayouts/slideLayout364.xml"/><Relationship Id="rId366" Type="http://schemas.openxmlformats.org/officeDocument/2006/relationships/slideLayout" Target="../slideLayouts/slideLayout365.xml"/><Relationship Id="rId367" Type="http://schemas.openxmlformats.org/officeDocument/2006/relationships/slideLayout" Target="../slideLayouts/slideLayout366.xml"/><Relationship Id="rId368" Type="http://schemas.openxmlformats.org/officeDocument/2006/relationships/slideLayout" Target="../slideLayouts/slideLayout367.xml"/><Relationship Id="rId369" Type="http://schemas.openxmlformats.org/officeDocument/2006/relationships/slideLayout" Target="../slideLayouts/slideLayout368.xml"/><Relationship Id="rId370" Type="http://schemas.openxmlformats.org/officeDocument/2006/relationships/slideLayout" Target="../slideLayouts/slideLayout369.xml"/><Relationship Id="rId371" Type="http://schemas.openxmlformats.org/officeDocument/2006/relationships/slideLayout" Target="../slideLayouts/slideLayout370.xml"/><Relationship Id="rId372" Type="http://schemas.openxmlformats.org/officeDocument/2006/relationships/slideLayout" Target="../slideLayouts/slideLayout371.xml"/><Relationship Id="rId373" Type="http://schemas.openxmlformats.org/officeDocument/2006/relationships/slideLayout" Target="../slideLayouts/slideLayout372.xml"/><Relationship Id="rId374" Type="http://schemas.openxmlformats.org/officeDocument/2006/relationships/slideLayout" Target="../slideLayouts/slideLayout373.xml"/><Relationship Id="rId375" Type="http://schemas.openxmlformats.org/officeDocument/2006/relationships/slideLayout" Target="../slideLayouts/slideLayout374.xml"/><Relationship Id="rId376" Type="http://schemas.openxmlformats.org/officeDocument/2006/relationships/slideLayout" Target="../slideLayouts/slideLayout375.xml"/><Relationship Id="rId377" Type="http://schemas.openxmlformats.org/officeDocument/2006/relationships/slideLayout" Target="../slideLayouts/slideLayout376.xml"/><Relationship Id="rId378" Type="http://schemas.openxmlformats.org/officeDocument/2006/relationships/slideLayout" Target="../slideLayouts/slideLayout377.xml"/><Relationship Id="rId379" Type="http://schemas.openxmlformats.org/officeDocument/2006/relationships/slideLayout" Target="../slideLayouts/slideLayout378.xml"/><Relationship Id="rId380" Type="http://schemas.openxmlformats.org/officeDocument/2006/relationships/slideLayout" Target="../slideLayouts/slideLayout379.xml"/><Relationship Id="rId381" Type="http://schemas.openxmlformats.org/officeDocument/2006/relationships/slideLayout" Target="../slideLayouts/slideLayout380.xml"/><Relationship Id="rId382" Type="http://schemas.openxmlformats.org/officeDocument/2006/relationships/slideLayout" Target="../slideLayouts/slideLayout381.xml"/><Relationship Id="rId383" Type="http://schemas.openxmlformats.org/officeDocument/2006/relationships/slideLayout" Target="../slideLayouts/slideLayout382.xml"/><Relationship Id="rId384" Type="http://schemas.openxmlformats.org/officeDocument/2006/relationships/slideLayout" Target="../slideLayouts/slideLayout383.xml"/><Relationship Id="rId385" Type="http://schemas.openxmlformats.org/officeDocument/2006/relationships/slideLayout" Target="../slideLayouts/slideLayout384.xml"/><Relationship Id="rId386" Type="http://schemas.openxmlformats.org/officeDocument/2006/relationships/slideLayout" Target="../slideLayouts/slideLayout385.xml"/><Relationship Id="rId387" Type="http://schemas.openxmlformats.org/officeDocument/2006/relationships/slideLayout" Target="../slideLayouts/slideLayout386.xml"/><Relationship Id="rId388" Type="http://schemas.openxmlformats.org/officeDocument/2006/relationships/slideLayout" Target="../slideLayouts/slideLayout387.xml"/><Relationship Id="rId389" Type="http://schemas.openxmlformats.org/officeDocument/2006/relationships/slideLayout" Target="../slideLayouts/slideLayout388.xml"/><Relationship Id="rId390" Type="http://schemas.openxmlformats.org/officeDocument/2006/relationships/slideLayout" Target="../slideLayouts/slideLayout389.xml"/><Relationship Id="rId391" Type="http://schemas.openxmlformats.org/officeDocument/2006/relationships/slideLayout" Target="../slideLayouts/slideLayout390.xml"/><Relationship Id="rId392" Type="http://schemas.openxmlformats.org/officeDocument/2006/relationships/slideLayout" Target="../slideLayouts/slideLayout391.xml"/><Relationship Id="rId393" Type="http://schemas.openxmlformats.org/officeDocument/2006/relationships/slideLayout" Target="../slideLayouts/slideLayout392.xml"/><Relationship Id="rId394" Type="http://schemas.openxmlformats.org/officeDocument/2006/relationships/slideLayout" Target="../slideLayouts/slideLayout393.xml"/><Relationship Id="rId395" Type="http://schemas.openxmlformats.org/officeDocument/2006/relationships/slideLayout" Target="../slideLayouts/slideLayout394.xml"/><Relationship Id="rId396" Type="http://schemas.openxmlformats.org/officeDocument/2006/relationships/slideLayout" Target="../slideLayouts/slideLayout395.xml"/><Relationship Id="rId397" Type="http://schemas.openxmlformats.org/officeDocument/2006/relationships/slideLayout" Target="../slideLayouts/slideLayout396.xml"/><Relationship Id="rId398" Type="http://schemas.openxmlformats.org/officeDocument/2006/relationships/slideLayout" Target="../slideLayouts/slideLayout397.xml"/><Relationship Id="rId399" Type="http://schemas.openxmlformats.org/officeDocument/2006/relationships/slideLayout" Target="../slideLayouts/slideLayout398.xml"/><Relationship Id="rId400" Type="http://schemas.openxmlformats.org/officeDocument/2006/relationships/slideLayout" Target="../slideLayouts/slideLayout399.xml"/><Relationship Id="rId401" Type="http://schemas.openxmlformats.org/officeDocument/2006/relationships/slideLayout" Target="../slideLayouts/slideLayout400.xml"/><Relationship Id="rId402" Type="http://schemas.openxmlformats.org/officeDocument/2006/relationships/slideLayout" Target="../slideLayouts/slideLayout401.xml"/><Relationship Id="rId403" Type="http://schemas.openxmlformats.org/officeDocument/2006/relationships/slideLayout" Target="../slideLayouts/slideLayout402.xml"/><Relationship Id="rId404" Type="http://schemas.openxmlformats.org/officeDocument/2006/relationships/slideLayout" Target="../slideLayouts/slideLayout403.xml"/><Relationship Id="rId405" Type="http://schemas.openxmlformats.org/officeDocument/2006/relationships/slideLayout" Target="../slideLayouts/slideLayout404.xml"/><Relationship Id="rId406" Type="http://schemas.openxmlformats.org/officeDocument/2006/relationships/slideLayout" Target="../slideLayouts/slideLayout405.xml"/><Relationship Id="rId407" Type="http://schemas.openxmlformats.org/officeDocument/2006/relationships/slideLayout" Target="../slideLayouts/slideLayout406.xml"/><Relationship Id="rId408" Type="http://schemas.openxmlformats.org/officeDocument/2006/relationships/slideLayout" Target="../slideLayouts/slideLayout407.xml"/><Relationship Id="rId409" Type="http://schemas.openxmlformats.org/officeDocument/2006/relationships/slideLayout" Target="../slideLayouts/slideLayout408.xml"/><Relationship Id="rId410" Type="http://schemas.openxmlformats.org/officeDocument/2006/relationships/slideLayout" Target="../slideLayouts/slideLayout409.xml"/><Relationship Id="rId411" Type="http://schemas.openxmlformats.org/officeDocument/2006/relationships/slideLayout" Target="../slideLayouts/slideLayout410.xml"/><Relationship Id="rId412" Type="http://schemas.openxmlformats.org/officeDocument/2006/relationships/slideLayout" Target="../slideLayouts/slideLayout411.xml"/><Relationship Id="rId413" Type="http://schemas.openxmlformats.org/officeDocument/2006/relationships/slideLayout" Target="../slideLayouts/slideLayout412.xml"/><Relationship Id="rId414" Type="http://schemas.openxmlformats.org/officeDocument/2006/relationships/slideLayout" Target="../slideLayouts/slideLayout413.xml"/><Relationship Id="rId415" Type="http://schemas.openxmlformats.org/officeDocument/2006/relationships/slideLayout" Target="../slideLayouts/slideLayout414.xml"/><Relationship Id="rId416" Type="http://schemas.openxmlformats.org/officeDocument/2006/relationships/slideLayout" Target="../slideLayouts/slideLayout415.xml"/><Relationship Id="rId417" Type="http://schemas.openxmlformats.org/officeDocument/2006/relationships/slideLayout" Target="../slideLayouts/slideLayout416.xml"/><Relationship Id="rId418" Type="http://schemas.openxmlformats.org/officeDocument/2006/relationships/slideLayout" Target="../slideLayouts/slideLayout417.xml"/><Relationship Id="rId419" Type="http://schemas.openxmlformats.org/officeDocument/2006/relationships/slideLayout" Target="../slideLayouts/slideLayout418.xml"/><Relationship Id="rId420" Type="http://schemas.openxmlformats.org/officeDocument/2006/relationships/slideLayout" Target="../slideLayouts/slideLayout419.xml"/><Relationship Id="rId421" Type="http://schemas.openxmlformats.org/officeDocument/2006/relationships/slideLayout" Target="../slideLayouts/slideLayout420.xml"/><Relationship Id="rId422" Type="http://schemas.openxmlformats.org/officeDocument/2006/relationships/slideLayout" Target="../slideLayouts/slideLayout421.xml"/><Relationship Id="rId423" Type="http://schemas.openxmlformats.org/officeDocument/2006/relationships/slideLayout" Target="../slideLayouts/slideLayout422.xml"/><Relationship Id="rId424" Type="http://schemas.openxmlformats.org/officeDocument/2006/relationships/slideLayout" Target="../slideLayouts/slideLayout423.xml"/><Relationship Id="rId425" Type="http://schemas.openxmlformats.org/officeDocument/2006/relationships/slideLayout" Target="../slideLayouts/slideLayout424.xml"/><Relationship Id="rId426" Type="http://schemas.openxmlformats.org/officeDocument/2006/relationships/slideLayout" Target="../slideLayouts/slideLayout425.xml"/><Relationship Id="rId427" Type="http://schemas.openxmlformats.org/officeDocument/2006/relationships/slideLayout" Target="../slideLayouts/slideLayout426.xml"/><Relationship Id="rId428" Type="http://schemas.openxmlformats.org/officeDocument/2006/relationships/slideLayout" Target="../slideLayouts/slideLayout427.xml"/><Relationship Id="rId429" Type="http://schemas.openxmlformats.org/officeDocument/2006/relationships/slideLayout" Target="../slideLayouts/slideLayout428.xml"/><Relationship Id="rId430" Type="http://schemas.openxmlformats.org/officeDocument/2006/relationships/slideLayout" Target="../slideLayouts/slideLayout429.xml"/><Relationship Id="rId431" Type="http://schemas.openxmlformats.org/officeDocument/2006/relationships/slideLayout" Target="../slideLayouts/slideLayout430.xml"/><Relationship Id="rId432" Type="http://schemas.openxmlformats.org/officeDocument/2006/relationships/slideLayout" Target="../slideLayouts/slideLayout431.xml"/><Relationship Id="rId433" Type="http://schemas.openxmlformats.org/officeDocument/2006/relationships/slideLayout" Target="../slideLayouts/slideLayout432.xml"/><Relationship Id="rId434" Type="http://schemas.openxmlformats.org/officeDocument/2006/relationships/slideLayout" Target="../slideLayouts/slideLayout433.xml"/><Relationship Id="rId435" Type="http://schemas.openxmlformats.org/officeDocument/2006/relationships/slideLayout" Target="../slideLayouts/slideLayout434.xml"/><Relationship Id="rId436" Type="http://schemas.openxmlformats.org/officeDocument/2006/relationships/slideLayout" Target="../slideLayouts/slideLayout435.xml"/><Relationship Id="rId437" Type="http://schemas.openxmlformats.org/officeDocument/2006/relationships/slideLayout" Target="../slideLayouts/slideLayout436.xml"/><Relationship Id="rId438" Type="http://schemas.openxmlformats.org/officeDocument/2006/relationships/slideLayout" Target="../slideLayouts/slideLayout437.xml"/><Relationship Id="rId439" Type="http://schemas.openxmlformats.org/officeDocument/2006/relationships/slideLayout" Target="../slideLayouts/slideLayout438.xml"/><Relationship Id="rId440" Type="http://schemas.openxmlformats.org/officeDocument/2006/relationships/slideLayout" Target="../slideLayouts/slideLayout439.xml"/><Relationship Id="rId441" Type="http://schemas.openxmlformats.org/officeDocument/2006/relationships/slideLayout" Target="../slideLayouts/slideLayout440.xml"/><Relationship Id="rId442" Type="http://schemas.openxmlformats.org/officeDocument/2006/relationships/slideLayout" Target="../slideLayouts/slideLayout441.xml"/><Relationship Id="rId443" Type="http://schemas.openxmlformats.org/officeDocument/2006/relationships/slideLayout" Target="../slideLayouts/slideLayout442.xml"/><Relationship Id="rId444" Type="http://schemas.openxmlformats.org/officeDocument/2006/relationships/slideLayout" Target="../slideLayouts/slideLayout443.xml"/><Relationship Id="rId445" Type="http://schemas.openxmlformats.org/officeDocument/2006/relationships/slideLayout" Target="../slideLayouts/slideLayout444.xml"/><Relationship Id="rId446" Type="http://schemas.openxmlformats.org/officeDocument/2006/relationships/slideLayout" Target="../slideLayouts/slideLayout445.xml"/><Relationship Id="rId447" Type="http://schemas.openxmlformats.org/officeDocument/2006/relationships/slideLayout" Target="../slideLayouts/slideLayout446.xml"/><Relationship Id="rId448" Type="http://schemas.openxmlformats.org/officeDocument/2006/relationships/slideLayout" Target="../slideLayouts/slideLayout447.xml"/><Relationship Id="rId449" Type="http://schemas.openxmlformats.org/officeDocument/2006/relationships/slideLayout" Target="../slideLayouts/slideLayout448.xml"/><Relationship Id="rId450" Type="http://schemas.openxmlformats.org/officeDocument/2006/relationships/slideLayout" Target="../slideLayouts/slideLayout449.xml"/><Relationship Id="rId451" Type="http://schemas.openxmlformats.org/officeDocument/2006/relationships/slideLayout" Target="../slideLayouts/slideLayout450.xml"/><Relationship Id="rId452" Type="http://schemas.openxmlformats.org/officeDocument/2006/relationships/slideLayout" Target="../slideLayouts/slideLayout451.xml"/><Relationship Id="rId453" Type="http://schemas.openxmlformats.org/officeDocument/2006/relationships/slideLayout" Target="../slideLayouts/slideLayout452.xml"/><Relationship Id="rId454" Type="http://schemas.openxmlformats.org/officeDocument/2006/relationships/slideLayout" Target="../slideLayouts/slideLayout453.xml"/><Relationship Id="rId455" Type="http://schemas.openxmlformats.org/officeDocument/2006/relationships/slideLayout" Target="../slideLayouts/slideLayout454.xml"/><Relationship Id="rId456" Type="http://schemas.openxmlformats.org/officeDocument/2006/relationships/slideLayout" Target="../slideLayouts/slideLayout455.xml"/><Relationship Id="rId457" Type="http://schemas.openxmlformats.org/officeDocument/2006/relationships/slideLayout" Target="../slideLayouts/slideLayout456.xml"/><Relationship Id="rId458" Type="http://schemas.openxmlformats.org/officeDocument/2006/relationships/slideLayout" Target="../slideLayouts/slideLayout457.xml"/><Relationship Id="rId459" Type="http://schemas.openxmlformats.org/officeDocument/2006/relationships/slideLayout" Target="../slideLayouts/slideLayout458.xml"/><Relationship Id="rId460" Type="http://schemas.openxmlformats.org/officeDocument/2006/relationships/slideLayout" Target="../slideLayouts/slideLayout459.xml"/><Relationship Id="rId461" Type="http://schemas.openxmlformats.org/officeDocument/2006/relationships/slideLayout" Target="../slideLayouts/slideLayout460.xml"/><Relationship Id="rId462" Type="http://schemas.openxmlformats.org/officeDocument/2006/relationships/slideLayout" Target="../slideLayouts/slideLayout461.xml"/><Relationship Id="rId463" Type="http://schemas.openxmlformats.org/officeDocument/2006/relationships/slideLayout" Target="../slideLayouts/slideLayout462.xml"/><Relationship Id="rId464" Type="http://schemas.openxmlformats.org/officeDocument/2006/relationships/slideLayout" Target="../slideLayouts/slideLayout463.xml"/><Relationship Id="rId465" Type="http://schemas.openxmlformats.org/officeDocument/2006/relationships/slideLayout" Target="../slideLayouts/slideLayout464.xml"/><Relationship Id="rId466" Type="http://schemas.openxmlformats.org/officeDocument/2006/relationships/slideLayout" Target="../slideLayouts/slideLayout465.xml"/><Relationship Id="rId467" Type="http://schemas.openxmlformats.org/officeDocument/2006/relationships/slideLayout" Target="../slideLayouts/slideLayout466.xml"/><Relationship Id="rId468" Type="http://schemas.openxmlformats.org/officeDocument/2006/relationships/slideLayout" Target="../slideLayouts/slideLayout467.xml"/><Relationship Id="rId469" Type="http://schemas.openxmlformats.org/officeDocument/2006/relationships/slideLayout" Target="../slideLayouts/slideLayout468.xml"/><Relationship Id="rId470" Type="http://schemas.openxmlformats.org/officeDocument/2006/relationships/slideLayout" Target="../slideLayouts/slideLayout469.xml"/><Relationship Id="rId471" Type="http://schemas.openxmlformats.org/officeDocument/2006/relationships/slideLayout" Target="../slideLayouts/slideLayout470.xml"/><Relationship Id="rId472" Type="http://schemas.openxmlformats.org/officeDocument/2006/relationships/slideLayout" Target="../slideLayouts/slideLayout471.xml"/><Relationship Id="rId473" Type="http://schemas.openxmlformats.org/officeDocument/2006/relationships/slideLayout" Target="../slideLayouts/slideLayout472.xml"/><Relationship Id="rId474" Type="http://schemas.openxmlformats.org/officeDocument/2006/relationships/slideLayout" Target="../slideLayouts/slideLayout473.xml"/><Relationship Id="rId475" Type="http://schemas.openxmlformats.org/officeDocument/2006/relationships/slideLayout" Target="../slideLayouts/slideLayout474.xml"/><Relationship Id="rId476" Type="http://schemas.openxmlformats.org/officeDocument/2006/relationships/slideLayout" Target="../slideLayouts/slideLayout475.xml"/><Relationship Id="rId477" Type="http://schemas.openxmlformats.org/officeDocument/2006/relationships/slideLayout" Target="../slideLayouts/slideLayout476.xml"/><Relationship Id="rId478" Type="http://schemas.openxmlformats.org/officeDocument/2006/relationships/slideLayout" Target="../slideLayouts/slideLayout477.xml"/><Relationship Id="rId479" Type="http://schemas.openxmlformats.org/officeDocument/2006/relationships/slideLayout" Target="../slideLayouts/slideLayout478.xml"/><Relationship Id="rId480" Type="http://schemas.openxmlformats.org/officeDocument/2006/relationships/slideLayout" Target="../slideLayouts/slideLayout479.xml"/><Relationship Id="rId481" Type="http://schemas.openxmlformats.org/officeDocument/2006/relationships/slideLayout" Target="../slideLayouts/slideLayout480.xml"/><Relationship Id="rId482" Type="http://schemas.openxmlformats.org/officeDocument/2006/relationships/slideLayout" Target="../slideLayouts/slideLayout481.xml"/><Relationship Id="rId483" Type="http://schemas.openxmlformats.org/officeDocument/2006/relationships/slideLayout" Target="../slideLayouts/slideLayout482.xml"/><Relationship Id="rId484" Type="http://schemas.openxmlformats.org/officeDocument/2006/relationships/slideLayout" Target="../slideLayouts/slideLayout483.xml"/><Relationship Id="rId485" Type="http://schemas.openxmlformats.org/officeDocument/2006/relationships/slideLayout" Target="../slideLayouts/slideLayout484.xml"/><Relationship Id="rId486" Type="http://schemas.openxmlformats.org/officeDocument/2006/relationships/slideLayout" Target="../slideLayouts/slideLayout485.xml"/><Relationship Id="rId487" Type="http://schemas.openxmlformats.org/officeDocument/2006/relationships/slideLayout" Target="../slideLayouts/slideLayout486.xml"/><Relationship Id="rId488" Type="http://schemas.openxmlformats.org/officeDocument/2006/relationships/slideLayout" Target="../slideLayouts/slideLayout487.xml"/><Relationship Id="rId489" Type="http://schemas.openxmlformats.org/officeDocument/2006/relationships/slideLayout" Target="../slideLayouts/slideLayout488.xml"/><Relationship Id="rId490" Type="http://schemas.openxmlformats.org/officeDocument/2006/relationships/slideLayout" Target="../slideLayouts/slideLayout489.xml"/><Relationship Id="rId491" Type="http://schemas.openxmlformats.org/officeDocument/2006/relationships/slideLayout" Target="../slideLayouts/slideLayout490.xml"/><Relationship Id="rId492" Type="http://schemas.openxmlformats.org/officeDocument/2006/relationships/slideLayout" Target="../slideLayouts/slideLayout491.xml"/><Relationship Id="rId493" Type="http://schemas.openxmlformats.org/officeDocument/2006/relationships/slideLayout" Target="../slideLayouts/slideLayout492.xml"/><Relationship Id="rId494" Type="http://schemas.openxmlformats.org/officeDocument/2006/relationships/slideLayout" Target="../slideLayouts/slideLayout493.xml"/><Relationship Id="rId495" Type="http://schemas.openxmlformats.org/officeDocument/2006/relationships/slideLayout" Target="../slideLayouts/slideLayout494.xml"/><Relationship Id="rId496" Type="http://schemas.openxmlformats.org/officeDocument/2006/relationships/slideLayout" Target="../slideLayouts/slideLayout495.xml"/><Relationship Id="rId497" Type="http://schemas.openxmlformats.org/officeDocument/2006/relationships/slideLayout" Target="../slideLayouts/slideLayout496.xml"/><Relationship Id="rId498" Type="http://schemas.openxmlformats.org/officeDocument/2006/relationships/slideLayout" Target="../slideLayouts/slideLayout497.xml"/><Relationship Id="rId499" Type="http://schemas.openxmlformats.org/officeDocument/2006/relationships/slideLayout" Target="../slideLayouts/slideLayout498.xml"/><Relationship Id="rId500" Type="http://schemas.openxmlformats.org/officeDocument/2006/relationships/slideLayout" Target="../slideLayouts/slideLayout499.xml"/><Relationship Id="rId501" Type="http://schemas.openxmlformats.org/officeDocument/2006/relationships/slideLayout" Target="../slideLayouts/slideLayout500.xml"/><Relationship Id="rId502" Type="http://schemas.openxmlformats.org/officeDocument/2006/relationships/slideLayout" Target="../slideLayouts/slideLayout501.xml"/><Relationship Id="rId503" Type="http://schemas.openxmlformats.org/officeDocument/2006/relationships/slideLayout" Target="../slideLayouts/slideLayout502.xml"/><Relationship Id="rId504" Type="http://schemas.openxmlformats.org/officeDocument/2006/relationships/slideLayout" Target="../slideLayouts/slideLayout503.xml"/><Relationship Id="rId505" Type="http://schemas.openxmlformats.org/officeDocument/2006/relationships/slideLayout" Target="../slideLayouts/slideLayout504.xml"/><Relationship Id="rId506" Type="http://schemas.openxmlformats.org/officeDocument/2006/relationships/slideLayout" Target="../slideLayouts/slideLayout505.xml"/><Relationship Id="rId507" Type="http://schemas.openxmlformats.org/officeDocument/2006/relationships/slideLayout" Target="../slideLayouts/slideLayout506.xml"/><Relationship Id="rId508" Type="http://schemas.openxmlformats.org/officeDocument/2006/relationships/slideLayout" Target="../slideLayouts/slideLayout507.xml"/><Relationship Id="rId509" Type="http://schemas.openxmlformats.org/officeDocument/2006/relationships/slideLayout" Target="../slideLayouts/slideLayout508.xml"/><Relationship Id="rId510" Type="http://schemas.openxmlformats.org/officeDocument/2006/relationships/slideLayout" Target="../slideLayouts/slideLayout509.xml"/><Relationship Id="rId511" Type="http://schemas.openxmlformats.org/officeDocument/2006/relationships/slideLayout" Target="../slideLayouts/slideLayout510.xml"/><Relationship Id="rId512" Type="http://schemas.openxmlformats.org/officeDocument/2006/relationships/slideLayout" Target="../slideLayouts/slideLayout511.xml"/><Relationship Id="rId513" Type="http://schemas.openxmlformats.org/officeDocument/2006/relationships/slideLayout" Target="../slideLayouts/slideLayout512.xml"/><Relationship Id="rId514" Type="http://schemas.openxmlformats.org/officeDocument/2006/relationships/slideLayout" Target="../slideLayouts/slideLayout513.xml"/><Relationship Id="rId515" Type="http://schemas.openxmlformats.org/officeDocument/2006/relationships/slideLayout" Target="../slideLayouts/slideLayout514.xml"/><Relationship Id="rId516" Type="http://schemas.openxmlformats.org/officeDocument/2006/relationships/slideLayout" Target="../slideLayouts/slideLayout515.xml"/><Relationship Id="rId517" Type="http://schemas.openxmlformats.org/officeDocument/2006/relationships/slideLayout" Target="../slideLayouts/slideLayout516.xml"/><Relationship Id="rId518" Type="http://schemas.openxmlformats.org/officeDocument/2006/relationships/slideLayout" Target="../slideLayouts/slideLayout517.xml"/><Relationship Id="rId519" Type="http://schemas.openxmlformats.org/officeDocument/2006/relationships/slideLayout" Target="../slideLayouts/slideLayout518.xml"/><Relationship Id="rId520" Type="http://schemas.openxmlformats.org/officeDocument/2006/relationships/slideLayout" Target="../slideLayouts/slideLayout519.xml"/><Relationship Id="rId521" Type="http://schemas.openxmlformats.org/officeDocument/2006/relationships/slideLayout" Target="../slideLayouts/slideLayout520.xml"/><Relationship Id="rId522" Type="http://schemas.openxmlformats.org/officeDocument/2006/relationships/slideLayout" Target="../slideLayouts/slideLayout521.xml"/><Relationship Id="rId523" Type="http://schemas.openxmlformats.org/officeDocument/2006/relationships/slideLayout" Target="../slideLayouts/slideLayout522.xml"/><Relationship Id="rId524" Type="http://schemas.openxmlformats.org/officeDocument/2006/relationships/slideLayout" Target="../slideLayouts/slideLayout523.xml"/><Relationship Id="rId525" Type="http://schemas.openxmlformats.org/officeDocument/2006/relationships/slideLayout" Target="../slideLayouts/slideLayout524.xml"/><Relationship Id="rId526" Type="http://schemas.openxmlformats.org/officeDocument/2006/relationships/slideLayout" Target="../slideLayouts/slideLayout525.xml"/><Relationship Id="rId527" Type="http://schemas.openxmlformats.org/officeDocument/2006/relationships/slideLayout" Target="../slideLayouts/slideLayout526.xml"/><Relationship Id="rId528" Type="http://schemas.openxmlformats.org/officeDocument/2006/relationships/slideLayout" Target="../slideLayouts/slideLayout527.xml"/><Relationship Id="rId529" Type="http://schemas.openxmlformats.org/officeDocument/2006/relationships/slideLayout" Target="../slideLayouts/slideLayout528.xml"/><Relationship Id="rId530" Type="http://schemas.openxmlformats.org/officeDocument/2006/relationships/slideLayout" Target="../slideLayouts/slideLayout529.xml"/><Relationship Id="rId531" Type="http://schemas.openxmlformats.org/officeDocument/2006/relationships/slideLayout" Target="../slideLayouts/slideLayout530.xml"/><Relationship Id="rId532" Type="http://schemas.openxmlformats.org/officeDocument/2006/relationships/slideLayout" Target="../slideLayouts/slideLayout531.xml"/><Relationship Id="rId533" Type="http://schemas.openxmlformats.org/officeDocument/2006/relationships/slideLayout" Target="../slideLayouts/slideLayout532.xml"/><Relationship Id="rId534" Type="http://schemas.openxmlformats.org/officeDocument/2006/relationships/slideLayout" Target="../slideLayouts/slideLayout533.xml"/><Relationship Id="rId535" Type="http://schemas.openxmlformats.org/officeDocument/2006/relationships/slideLayout" Target="../slideLayouts/slideLayout534.xml"/><Relationship Id="rId536" Type="http://schemas.openxmlformats.org/officeDocument/2006/relationships/slideLayout" Target="../slideLayouts/slideLayout535.xml"/><Relationship Id="rId537" Type="http://schemas.openxmlformats.org/officeDocument/2006/relationships/slideLayout" Target="../slideLayouts/slideLayout536.xml"/><Relationship Id="rId538" Type="http://schemas.openxmlformats.org/officeDocument/2006/relationships/slideLayout" Target="../slideLayouts/slideLayout537.xml"/><Relationship Id="rId539" Type="http://schemas.openxmlformats.org/officeDocument/2006/relationships/slideLayout" Target="../slideLayouts/slideLayout538.xml"/><Relationship Id="rId540" Type="http://schemas.openxmlformats.org/officeDocument/2006/relationships/slideLayout" Target="../slideLayouts/slideLayout539.xml"/><Relationship Id="rId541" Type="http://schemas.openxmlformats.org/officeDocument/2006/relationships/slideLayout" Target="../slideLayouts/slideLayout540.xml"/><Relationship Id="rId542" Type="http://schemas.openxmlformats.org/officeDocument/2006/relationships/slideLayout" Target="../slideLayouts/slideLayout541.xml"/><Relationship Id="rId543" Type="http://schemas.openxmlformats.org/officeDocument/2006/relationships/slideLayout" Target="../slideLayouts/slideLayout542.xml"/><Relationship Id="rId544" Type="http://schemas.openxmlformats.org/officeDocument/2006/relationships/slideLayout" Target="../slideLayouts/slideLayout543.xml"/><Relationship Id="rId545" Type="http://schemas.openxmlformats.org/officeDocument/2006/relationships/slideLayout" Target="../slideLayouts/slideLayout544.xml"/><Relationship Id="rId546" Type="http://schemas.openxmlformats.org/officeDocument/2006/relationships/slideLayout" Target="../slideLayouts/slideLayout545.xml"/><Relationship Id="rId547" Type="http://schemas.openxmlformats.org/officeDocument/2006/relationships/slideLayout" Target="../slideLayouts/slideLayout546.xml"/><Relationship Id="rId548" Type="http://schemas.openxmlformats.org/officeDocument/2006/relationships/slideLayout" Target="../slideLayouts/slideLayout547.xml"/><Relationship Id="rId549" Type="http://schemas.openxmlformats.org/officeDocument/2006/relationships/slideLayout" Target="../slideLayouts/slideLayout548.xml"/><Relationship Id="rId550" Type="http://schemas.openxmlformats.org/officeDocument/2006/relationships/slideLayout" Target="../slideLayouts/slideLayout549.xml"/><Relationship Id="rId551" Type="http://schemas.openxmlformats.org/officeDocument/2006/relationships/slideLayout" Target="../slideLayouts/slideLayout550.xml"/><Relationship Id="rId552" Type="http://schemas.openxmlformats.org/officeDocument/2006/relationships/slideLayout" Target="../slideLayouts/slideLayout551.xml"/><Relationship Id="rId553" Type="http://schemas.openxmlformats.org/officeDocument/2006/relationships/slideLayout" Target="../slideLayouts/slideLayout552.xml"/><Relationship Id="rId554" Type="http://schemas.openxmlformats.org/officeDocument/2006/relationships/slideLayout" Target="../slideLayouts/slideLayout553.xml"/><Relationship Id="rId555" Type="http://schemas.openxmlformats.org/officeDocument/2006/relationships/slideLayout" Target="../slideLayouts/slideLayout554.xml"/><Relationship Id="rId556" Type="http://schemas.openxmlformats.org/officeDocument/2006/relationships/slideLayout" Target="../slideLayouts/slideLayout555.xml"/><Relationship Id="rId557" Type="http://schemas.openxmlformats.org/officeDocument/2006/relationships/slideLayout" Target="../slideLayouts/slideLayout556.xml"/><Relationship Id="rId558" Type="http://schemas.openxmlformats.org/officeDocument/2006/relationships/slideLayout" Target="../slideLayouts/slideLayout557.xml"/><Relationship Id="rId559" Type="http://schemas.openxmlformats.org/officeDocument/2006/relationships/slideLayout" Target="../slideLayouts/slideLayout558.xml"/><Relationship Id="rId560" Type="http://schemas.openxmlformats.org/officeDocument/2006/relationships/slideLayout" Target="../slideLayouts/slideLayout559.xml"/><Relationship Id="rId561" Type="http://schemas.openxmlformats.org/officeDocument/2006/relationships/slideLayout" Target="../slideLayouts/slideLayout560.xml"/><Relationship Id="rId562" Type="http://schemas.openxmlformats.org/officeDocument/2006/relationships/slideLayout" Target="../slideLayouts/slideLayout561.xml"/><Relationship Id="rId563" Type="http://schemas.openxmlformats.org/officeDocument/2006/relationships/slideLayout" Target="../slideLayouts/slideLayout562.xml"/><Relationship Id="rId564" Type="http://schemas.openxmlformats.org/officeDocument/2006/relationships/slideLayout" Target="../slideLayouts/slideLayout563.xml"/><Relationship Id="rId565" Type="http://schemas.openxmlformats.org/officeDocument/2006/relationships/slideLayout" Target="../slideLayouts/slideLayout564.xml"/><Relationship Id="rId566" Type="http://schemas.openxmlformats.org/officeDocument/2006/relationships/slideLayout" Target="../slideLayouts/slideLayout565.xml"/><Relationship Id="rId567" Type="http://schemas.openxmlformats.org/officeDocument/2006/relationships/slideLayout" Target="../slideLayouts/slideLayout566.xml"/><Relationship Id="rId568" Type="http://schemas.openxmlformats.org/officeDocument/2006/relationships/slideLayout" Target="../slideLayouts/slideLayout567.xml"/><Relationship Id="rId569" Type="http://schemas.openxmlformats.org/officeDocument/2006/relationships/slideLayout" Target="../slideLayouts/slideLayout568.xml"/><Relationship Id="rId570" Type="http://schemas.openxmlformats.org/officeDocument/2006/relationships/slideLayout" Target="../slideLayouts/slideLayout569.xml"/><Relationship Id="rId571" Type="http://schemas.openxmlformats.org/officeDocument/2006/relationships/slideLayout" Target="../slideLayouts/slideLayout570.xml"/><Relationship Id="rId572" Type="http://schemas.openxmlformats.org/officeDocument/2006/relationships/slideLayout" Target="../slideLayouts/slideLayout571.xml"/><Relationship Id="rId573" Type="http://schemas.openxmlformats.org/officeDocument/2006/relationships/slideLayout" Target="../slideLayouts/slideLayout572.xml"/><Relationship Id="rId574" Type="http://schemas.openxmlformats.org/officeDocument/2006/relationships/slideLayout" Target="../slideLayouts/slideLayout573.xml"/><Relationship Id="rId575" Type="http://schemas.openxmlformats.org/officeDocument/2006/relationships/slideLayout" Target="../slideLayouts/slideLayout574.xml"/><Relationship Id="rId576" Type="http://schemas.openxmlformats.org/officeDocument/2006/relationships/slideLayout" Target="../slideLayouts/slideLayout575.xml"/><Relationship Id="rId577" Type="http://schemas.openxmlformats.org/officeDocument/2006/relationships/slideLayout" Target="../slideLayouts/slideLayout576.xml"/><Relationship Id="rId578" Type="http://schemas.openxmlformats.org/officeDocument/2006/relationships/slideLayout" Target="../slideLayouts/slideLayout577.xml"/><Relationship Id="rId579" Type="http://schemas.openxmlformats.org/officeDocument/2006/relationships/slideLayout" Target="../slideLayouts/slideLayout578.xml"/><Relationship Id="rId580" Type="http://schemas.openxmlformats.org/officeDocument/2006/relationships/slideLayout" Target="../slideLayouts/slideLayout579.xml"/><Relationship Id="rId581" Type="http://schemas.openxmlformats.org/officeDocument/2006/relationships/slideLayout" Target="../slideLayouts/slideLayout580.xml"/><Relationship Id="rId582" Type="http://schemas.openxmlformats.org/officeDocument/2006/relationships/slideLayout" Target="../slideLayouts/slideLayout581.xml"/><Relationship Id="rId583" Type="http://schemas.openxmlformats.org/officeDocument/2006/relationships/slideLayout" Target="../slideLayouts/slideLayout582.xml"/><Relationship Id="rId584" Type="http://schemas.openxmlformats.org/officeDocument/2006/relationships/slideLayout" Target="../slideLayouts/slideLayout583.xml"/><Relationship Id="rId585" Type="http://schemas.openxmlformats.org/officeDocument/2006/relationships/slideLayout" Target="../slideLayouts/slideLayout584.xml"/><Relationship Id="rId586" Type="http://schemas.openxmlformats.org/officeDocument/2006/relationships/slideLayout" Target="../slideLayouts/slideLayout585.xml"/><Relationship Id="rId587" Type="http://schemas.openxmlformats.org/officeDocument/2006/relationships/slideLayout" Target="../slideLayouts/slideLayout586.xml"/><Relationship Id="rId588" Type="http://schemas.openxmlformats.org/officeDocument/2006/relationships/slideLayout" Target="../slideLayouts/slideLayout587.xml"/><Relationship Id="rId589" Type="http://schemas.openxmlformats.org/officeDocument/2006/relationships/slideLayout" Target="../slideLayouts/slideLayout588.xml"/><Relationship Id="rId590" Type="http://schemas.openxmlformats.org/officeDocument/2006/relationships/slideLayout" Target="../slideLayouts/slideLayout589.xml"/><Relationship Id="rId591" Type="http://schemas.openxmlformats.org/officeDocument/2006/relationships/slideLayout" Target="../slideLayouts/slideLayout590.xml"/><Relationship Id="rId592" Type="http://schemas.openxmlformats.org/officeDocument/2006/relationships/slideLayout" Target="../slideLayouts/slideLayout591.xml"/><Relationship Id="rId593" Type="http://schemas.openxmlformats.org/officeDocument/2006/relationships/slideLayout" Target="../slideLayouts/slideLayout592.xml"/><Relationship Id="rId594" Type="http://schemas.openxmlformats.org/officeDocument/2006/relationships/slideLayout" Target="../slideLayouts/slideLayout593.xml"/><Relationship Id="rId595" Type="http://schemas.openxmlformats.org/officeDocument/2006/relationships/slideLayout" Target="../slideLayouts/slideLayout594.xml"/><Relationship Id="rId596" Type="http://schemas.openxmlformats.org/officeDocument/2006/relationships/slideLayout" Target="../slideLayouts/slideLayout595.xml"/><Relationship Id="rId597" Type="http://schemas.openxmlformats.org/officeDocument/2006/relationships/slideLayout" Target="../slideLayouts/slideLayout596.xml"/><Relationship Id="rId598" Type="http://schemas.openxmlformats.org/officeDocument/2006/relationships/slideLayout" Target="../slideLayouts/slideLayout597.xml"/><Relationship Id="rId599" Type="http://schemas.openxmlformats.org/officeDocument/2006/relationships/slideLayout" Target="../slideLayouts/slideLayout598.xml"/><Relationship Id="rId600" Type="http://schemas.openxmlformats.org/officeDocument/2006/relationships/slideLayout" Target="../slideLayouts/slideLayout599.xml"/><Relationship Id="rId601" Type="http://schemas.openxmlformats.org/officeDocument/2006/relationships/slideLayout" Target="../slideLayouts/slideLayout600.xml"/><Relationship Id="rId602" Type="http://schemas.openxmlformats.org/officeDocument/2006/relationships/slideLayout" Target="../slideLayouts/slideLayout601.xml"/><Relationship Id="rId603" Type="http://schemas.openxmlformats.org/officeDocument/2006/relationships/slideLayout" Target="../slideLayouts/slideLayout602.xml"/><Relationship Id="rId604" Type="http://schemas.openxmlformats.org/officeDocument/2006/relationships/slideLayout" Target="../slideLayouts/slideLayout603.xml"/><Relationship Id="rId605" Type="http://schemas.openxmlformats.org/officeDocument/2006/relationships/slideLayout" Target="../slideLayouts/slideLayout604.xml"/><Relationship Id="rId606" Type="http://schemas.openxmlformats.org/officeDocument/2006/relationships/slideLayout" Target="../slideLayouts/slideLayout605.xml"/><Relationship Id="rId607" Type="http://schemas.openxmlformats.org/officeDocument/2006/relationships/slideLayout" Target="../slideLayouts/slideLayout606.xml"/><Relationship Id="rId608" Type="http://schemas.openxmlformats.org/officeDocument/2006/relationships/slideLayout" Target="../slideLayouts/slideLayout607.xml"/><Relationship Id="rId609" Type="http://schemas.openxmlformats.org/officeDocument/2006/relationships/slideLayout" Target="../slideLayouts/slideLayout608.xml"/><Relationship Id="rId610" Type="http://schemas.openxmlformats.org/officeDocument/2006/relationships/slideLayout" Target="../slideLayouts/slideLayout609.xml"/><Relationship Id="rId611" Type="http://schemas.openxmlformats.org/officeDocument/2006/relationships/slideLayout" Target="../slideLayouts/slideLayout610.xml"/><Relationship Id="rId612" Type="http://schemas.openxmlformats.org/officeDocument/2006/relationships/slideLayout" Target="../slideLayouts/slideLayout611.xml"/><Relationship Id="rId613" Type="http://schemas.openxmlformats.org/officeDocument/2006/relationships/slideLayout" Target="../slideLayouts/slideLayout612.xml"/><Relationship Id="rId614" Type="http://schemas.openxmlformats.org/officeDocument/2006/relationships/slideLayout" Target="../slideLayouts/slideLayout613.xml"/><Relationship Id="rId615" Type="http://schemas.openxmlformats.org/officeDocument/2006/relationships/slideLayout" Target="../slideLayouts/slideLayout614.xml"/><Relationship Id="rId616" Type="http://schemas.openxmlformats.org/officeDocument/2006/relationships/slideLayout" Target="../slideLayouts/slideLayout615.xml"/><Relationship Id="rId617" Type="http://schemas.openxmlformats.org/officeDocument/2006/relationships/slideLayout" Target="../slideLayouts/slideLayout616.xml"/><Relationship Id="rId618" Type="http://schemas.openxmlformats.org/officeDocument/2006/relationships/slideLayout" Target="../slideLayouts/slideLayout617.xml"/><Relationship Id="rId619" Type="http://schemas.openxmlformats.org/officeDocument/2006/relationships/slideLayout" Target="../slideLayouts/slideLayout618.xml"/><Relationship Id="rId620" Type="http://schemas.openxmlformats.org/officeDocument/2006/relationships/slideLayout" Target="../slideLayouts/slideLayout619.xml"/><Relationship Id="rId621" Type="http://schemas.openxmlformats.org/officeDocument/2006/relationships/slideLayout" Target="../slideLayouts/slideLayout620.xml"/><Relationship Id="rId622" Type="http://schemas.openxmlformats.org/officeDocument/2006/relationships/slideLayout" Target="../slideLayouts/slideLayout621.xml"/><Relationship Id="rId623" Type="http://schemas.openxmlformats.org/officeDocument/2006/relationships/slideLayout" Target="../slideLayouts/slideLayout622.xml"/><Relationship Id="rId624" Type="http://schemas.openxmlformats.org/officeDocument/2006/relationships/slideLayout" Target="../slideLayouts/slideLayout623.xml"/><Relationship Id="rId625" Type="http://schemas.openxmlformats.org/officeDocument/2006/relationships/slideLayout" Target="../slideLayouts/slideLayout624.xml"/><Relationship Id="rId626" Type="http://schemas.openxmlformats.org/officeDocument/2006/relationships/slideLayout" Target="../slideLayouts/slideLayout625.xml"/><Relationship Id="rId627" Type="http://schemas.openxmlformats.org/officeDocument/2006/relationships/slideLayout" Target="../slideLayouts/slideLayout626.xml"/><Relationship Id="rId628" Type="http://schemas.openxmlformats.org/officeDocument/2006/relationships/slideLayout" Target="../slideLayouts/slideLayout627.xml"/><Relationship Id="rId629" Type="http://schemas.openxmlformats.org/officeDocument/2006/relationships/slideLayout" Target="../slideLayouts/slideLayout628.xml"/><Relationship Id="rId630" Type="http://schemas.openxmlformats.org/officeDocument/2006/relationships/slideLayout" Target="../slideLayouts/slideLayout629.xml"/><Relationship Id="rId631" Type="http://schemas.openxmlformats.org/officeDocument/2006/relationships/slideLayout" Target="../slideLayouts/slideLayout630.xml"/><Relationship Id="rId632" Type="http://schemas.openxmlformats.org/officeDocument/2006/relationships/slideLayout" Target="../slideLayouts/slideLayout631.xml"/><Relationship Id="rId633" Type="http://schemas.openxmlformats.org/officeDocument/2006/relationships/slideLayout" Target="../slideLayouts/slideLayout632.xml"/><Relationship Id="rId634" Type="http://schemas.openxmlformats.org/officeDocument/2006/relationships/slideLayout" Target="../slideLayouts/slideLayout633.xml"/><Relationship Id="rId635" Type="http://schemas.openxmlformats.org/officeDocument/2006/relationships/slideLayout" Target="../slideLayouts/slideLayout634.xml"/><Relationship Id="rId636" Type="http://schemas.openxmlformats.org/officeDocument/2006/relationships/slideLayout" Target="../slideLayouts/slideLayout635.xml"/><Relationship Id="rId637" Type="http://schemas.openxmlformats.org/officeDocument/2006/relationships/slideLayout" Target="../slideLayouts/slideLayout636.xml"/><Relationship Id="rId638" Type="http://schemas.openxmlformats.org/officeDocument/2006/relationships/slideLayout" Target="../slideLayouts/slideLayout637.xml"/><Relationship Id="rId639" Type="http://schemas.openxmlformats.org/officeDocument/2006/relationships/slideLayout" Target="../slideLayouts/slideLayout638.xml"/><Relationship Id="rId640" Type="http://schemas.openxmlformats.org/officeDocument/2006/relationships/slideLayout" Target="../slideLayouts/slideLayout639.xml"/><Relationship Id="rId641" Type="http://schemas.openxmlformats.org/officeDocument/2006/relationships/slideLayout" Target="../slideLayouts/slideLayout640.xml"/><Relationship Id="rId642" Type="http://schemas.openxmlformats.org/officeDocument/2006/relationships/slideLayout" Target="../slideLayouts/slideLayout641.xml"/><Relationship Id="rId643" Type="http://schemas.openxmlformats.org/officeDocument/2006/relationships/slideLayout" Target="../slideLayouts/slideLayout642.xml"/><Relationship Id="rId644" Type="http://schemas.openxmlformats.org/officeDocument/2006/relationships/slideLayout" Target="../slideLayouts/slideLayout643.xml"/><Relationship Id="rId645" Type="http://schemas.openxmlformats.org/officeDocument/2006/relationships/slideLayout" Target="../slideLayouts/slideLayout644.xml"/><Relationship Id="rId646" Type="http://schemas.openxmlformats.org/officeDocument/2006/relationships/slideLayout" Target="../slideLayouts/slideLayout645.xml"/><Relationship Id="rId647" Type="http://schemas.openxmlformats.org/officeDocument/2006/relationships/slideLayout" Target="../slideLayouts/slideLayout646.xml"/><Relationship Id="rId648" Type="http://schemas.openxmlformats.org/officeDocument/2006/relationships/slideLayout" Target="../slideLayouts/slideLayout647.xml"/><Relationship Id="rId649" Type="http://schemas.openxmlformats.org/officeDocument/2006/relationships/slideLayout" Target="../slideLayouts/slideLayout648.xml"/><Relationship Id="rId650" Type="http://schemas.openxmlformats.org/officeDocument/2006/relationships/slideLayout" Target="../slideLayouts/slideLayout649.xml"/><Relationship Id="rId651" Type="http://schemas.openxmlformats.org/officeDocument/2006/relationships/slideLayout" Target="../slideLayouts/slideLayout650.xml"/><Relationship Id="rId652" Type="http://schemas.openxmlformats.org/officeDocument/2006/relationships/slideLayout" Target="../slideLayouts/slideLayout651.xml"/><Relationship Id="rId653" Type="http://schemas.openxmlformats.org/officeDocument/2006/relationships/slideLayout" Target="../slideLayouts/slideLayout652.xml"/><Relationship Id="rId654" Type="http://schemas.openxmlformats.org/officeDocument/2006/relationships/slideLayout" Target="../slideLayouts/slideLayout653.xml"/><Relationship Id="rId655" Type="http://schemas.openxmlformats.org/officeDocument/2006/relationships/slideLayout" Target="../slideLayouts/slideLayout654.xml"/><Relationship Id="rId656" Type="http://schemas.openxmlformats.org/officeDocument/2006/relationships/slideLayout" Target="../slideLayouts/slideLayout655.xml"/><Relationship Id="rId657" Type="http://schemas.openxmlformats.org/officeDocument/2006/relationships/slideLayout" Target="../slideLayouts/slideLayout656.xml"/><Relationship Id="rId658" Type="http://schemas.openxmlformats.org/officeDocument/2006/relationships/slideLayout" Target="../slideLayouts/slideLayout657.xml"/><Relationship Id="rId659" Type="http://schemas.openxmlformats.org/officeDocument/2006/relationships/slideLayout" Target="../slideLayouts/slideLayout658.xml"/><Relationship Id="rId660" Type="http://schemas.openxmlformats.org/officeDocument/2006/relationships/slideLayout" Target="../slideLayouts/slideLayout659.xml"/><Relationship Id="rId661" Type="http://schemas.openxmlformats.org/officeDocument/2006/relationships/slideLayout" Target="../slideLayouts/slideLayout660.xml"/><Relationship Id="rId662" Type="http://schemas.openxmlformats.org/officeDocument/2006/relationships/slideLayout" Target="../slideLayouts/slideLayout661.xml"/><Relationship Id="rId663" Type="http://schemas.openxmlformats.org/officeDocument/2006/relationships/slideLayout" Target="../slideLayouts/slideLayout662.xml"/><Relationship Id="rId664" Type="http://schemas.openxmlformats.org/officeDocument/2006/relationships/slideLayout" Target="../slideLayouts/slideLayout663.xml"/><Relationship Id="rId665" Type="http://schemas.openxmlformats.org/officeDocument/2006/relationships/slideLayout" Target="../slideLayouts/slideLayout664.xml"/><Relationship Id="rId666" Type="http://schemas.openxmlformats.org/officeDocument/2006/relationships/slideLayout" Target="../slideLayouts/slideLayout665.xml"/><Relationship Id="rId667" Type="http://schemas.openxmlformats.org/officeDocument/2006/relationships/slideLayout" Target="../slideLayouts/slideLayout666.xml"/><Relationship Id="rId668" Type="http://schemas.openxmlformats.org/officeDocument/2006/relationships/slideLayout" Target="../slideLayouts/slideLayout667.xml"/><Relationship Id="rId669" Type="http://schemas.openxmlformats.org/officeDocument/2006/relationships/slideLayout" Target="../slideLayouts/slideLayout668.xml"/><Relationship Id="rId670" Type="http://schemas.openxmlformats.org/officeDocument/2006/relationships/slideLayout" Target="../slideLayouts/slideLayout669.xml"/><Relationship Id="rId671" Type="http://schemas.openxmlformats.org/officeDocument/2006/relationships/slideLayout" Target="../slideLayouts/slideLayout670.xml"/><Relationship Id="rId672" Type="http://schemas.openxmlformats.org/officeDocument/2006/relationships/slideLayout" Target="../slideLayouts/slideLayout671.xml"/><Relationship Id="rId673" Type="http://schemas.openxmlformats.org/officeDocument/2006/relationships/slideLayout" Target="../slideLayouts/slideLayout672.xml"/><Relationship Id="rId674" Type="http://schemas.openxmlformats.org/officeDocument/2006/relationships/slideLayout" Target="../slideLayouts/slideLayout673.xml"/><Relationship Id="rId675" Type="http://schemas.openxmlformats.org/officeDocument/2006/relationships/slideLayout" Target="../slideLayouts/slideLayout674.xml"/><Relationship Id="rId676" Type="http://schemas.openxmlformats.org/officeDocument/2006/relationships/slideLayout" Target="../slideLayouts/slideLayout675.xml"/><Relationship Id="rId677" Type="http://schemas.openxmlformats.org/officeDocument/2006/relationships/slideLayout" Target="../slideLayouts/slideLayout676.xml"/><Relationship Id="rId678" Type="http://schemas.openxmlformats.org/officeDocument/2006/relationships/slideLayout" Target="../slideLayouts/slideLayout677.xml"/><Relationship Id="rId679" Type="http://schemas.openxmlformats.org/officeDocument/2006/relationships/slideLayout" Target="../slideLayouts/slideLayout678.xml"/><Relationship Id="rId680" Type="http://schemas.openxmlformats.org/officeDocument/2006/relationships/slideLayout" Target="../slideLayouts/slideLayout679.xml"/><Relationship Id="rId681" Type="http://schemas.openxmlformats.org/officeDocument/2006/relationships/slideLayout" Target="../slideLayouts/slideLayout680.xml"/><Relationship Id="rId682" Type="http://schemas.openxmlformats.org/officeDocument/2006/relationships/slideLayout" Target="../slideLayouts/slideLayout681.xml"/><Relationship Id="rId683" Type="http://schemas.openxmlformats.org/officeDocument/2006/relationships/slideLayout" Target="../slideLayouts/slideLayout682.xml"/><Relationship Id="rId684" Type="http://schemas.openxmlformats.org/officeDocument/2006/relationships/slideLayout" Target="../slideLayouts/slideLayout683.xml"/><Relationship Id="rId685" Type="http://schemas.openxmlformats.org/officeDocument/2006/relationships/slideLayout" Target="../slideLayouts/slideLayout684.xml"/><Relationship Id="rId686" Type="http://schemas.openxmlformats.org/officeDocument/2006/relationships/slideLayout" Target="../slideLayouts/slideLayout685.xml"/><Relationship Id="rId687" Type="http://schemas.openxmlformats.org/officeDocument/2006/relationships/slideLayout" Target="../slideLayouts/slideLayout686.xml"/><Relationship Id="rId688" Type="http://schemas.openxmlformats.org/officeDocument/2006/relationships/slideLayout" Target="../slideLayouts/slideLayout687.xml"/><Relationship Id="rId689" Type="http://schemas.openxmlformats.org/officeDocument/2006/relationships/slideLayout" Target="../slideLayouts/slideLayout688.xml"/><Relationship Id="rId690" Type="http://schemas.openxmlformats.org/officeDocument/2006/relationships/slideLayout" Target="../slideLayouts/slideLayout689.xml"/><Relationship Id="rId691" Type="http://schemas.openxmlformats.org/officeDocument/2006/relationships/slideLayout" Target="../slideLayouts/slideLayout690.xml"/><Relationship Id="rId692" Type="http://schemas.openxmlformats.org/officeDocument/2006/relationships/slideLayout" Target="../slideLayouts/slideLayout691.xml"/><Relationship Id="rId693" Type="http://schemas.openxmlformats.org/officeDocument/2006/relationships/slideLayout" Target="../slideLayouts/slideLayout692.xml"/><Relationship Id="rId694" Type="http://schemas.openxmlformats.org/officeDocument/2006/relationships/slideLayout" Target="../slideLayouts/slideLayout693.xml"/><Relationship Id="rId695" Type="http://schemas.openxmlformats.org/officeDocument/2006/relationships/slideLayout" Target="../slideLayouts/slideLayout694.xml"/><Relationship Id="rId696" Type="http://schemas.openxmlformats.org/officeDocument/2006/relationships/slideLayout" Target="../slideLayouts/slideLayout695.xml"/><Relationship Id="rId697" Type="http://schemas.openxmlformats.org/officeDocument/2006/relationships/slideLayout" Target="../slideLayouts/slideLayout696.xml"/><Relationship Id="rId698" Type="http://schemas.openxmlformats.org/officeDocument/2006/relationships/slideLayout" Target="../slideLayouts/slideLayout697.xml"/><Relationship Id="rId699" Type="http://schemas.openxmlformats.org/officeDocument/2006/relationships/slideLayout" Target="../slideLayouts/slideLayout698.xml"/><Relationship Id="rId700" Type="http://schemas.openxmlformats.org/officeDocument/2006/relationships/slideLayout" Target="../slideLayouts/slideLayout699.xml"/><Relationship Id="rId701" Type="http://schemas.openxmlformats.org/officeDocument/2006/relationships/slideLayout" Target="../slideLayouts/slideLayout700.xml"/><Relationship Id="rId702" Type="http://schemas.openxmlformats.org/officeDocument/2006/relationships/slideLayout" Target="../slideLayouts/slideLayout701.xml"/><Relationship Id="rId703" Type="http://schemas.openxmlformats.org/officeDocument/2006/relationships/slideLayout" Target="../slideLayouts/slideLayout702.xml"/><Relationship Id="rId704" Type="http://schemas.openxmlformats.org/officeDocument/2006/relationships/slideLayout" Target="../slideLayouts/slideLayout703.xml"/><Relationship Id="rId705" Type="http://schemas.openxmlformats.org/officeDocument/2006/relationships/slideLayout" Target="../slideLayouts/slideLayout704.xml"/><Relationship Id="rId706" Type="http://schemas.openxmlformats.org/officeDocument/2006/relationships/slideLayout" Target="../slideLayouts/slideLayout705.xml"/><Relationship Id="rId707" Type="http://schemas.openxmlformats.org/officeDocument/2006/relationships/slideLayout" Target="../slideLayouts/slideLayout706.xml"/><Relationship Id="rId708" Type="http://schemas.openxmlformats.org/officeDocument/2006/relationships/slideLayout" Target="../slideLayouts/slideLayout707.xml"/><Relationship Id="rId709" Type="http://schemas.openxmlformats.org/officeDocument/2006/relationships/slideLayout" Target="../slideLayouts/slideLayout708.xml"/><Relationship Id="rId710" Type="http://schemas.openxmlformats.org/officeDocument/2006/relationships/slideLayout" Target="../slideLayouts/slideLayout709.xml"/><Relationship Id="rId711" Type="http://schemas.openxmlformats.org/officeDocument/2006/relationships/slideLayout" Target="../slideLayouts/slideLayout710.xml"/><Relationship Id="rId712" Type="http://schemas.openxmlformats.org/officeDocument/2006/relationships/slideLayout" Target="../slideLayouts/slideLayout711.xml"/><Relationship Id="rId713" Type="http://schemas.openxmlformats.org/officeDocument/2006/relationships/slideLayout" Target="../slideLayouts/slideLayout712.xml"/><Relationship Id="rId714" Type="http://schemas.openxmlformats.org/officeDocument/2006/relationships/slideLayout" Target="../slideLayouts/slideLayout713.xml"/><Relationship Id="rId715" Type="http://schemas.openxmlformats.org/officeDocument/2006/relationships/slideLayout" Target="../slideLayouts/slideLayout714.xml"/><Relationship Id="rId716" Type="http://schemas.openxmlformats.org/officeDocument/2006/relationships/slideLayout" Target="../slideLayouts/slideLayout715.xml"/><Relationship Id="rId717" Type="http://schemas.openxmlformats.org/officeDocument/2006/relationships/slideLayout" Target="../slideLayouts/slideLayout716.xml"/><Relationship Id="rId718" Type="http://schemas.openxmlformats.org/officeDocument/2006/relationships/slideLayout" Target="../slideLayouts/slideLayout717.xml"/><Relationship Id="rId719" Type="http://schemas.openxmlformats.org/officeDocument/2006/relationships/slideLayout" Target="../slideLayouts/slideLayout718.xml"/><Relationship Id="rId720" Type="http://schemas.openxmlformats.org/officeDocument/2006/relationships/slideLayout" Target="../slideLayouts/slideLayout719.xml"/><Relationship Id="rId721" Type="http://schemas.openxmlformats.org/officeDocument/2006/relationships/slideLayout" Target="../slideLayouts/slideLayout720.xml"/><Relationship Id="rId722" Type="http://schemas.openxmlformats.org/officeDocument/2006/relationships/slideLayout" Target="../slideLayouts/slideLayout721.xml"/><Relationship Id="rId723" Type="http://schemas.openxmlformats.org/officeDocument/2006/relationships/slideLayout" Target="../slideLayouts/slideLayout722.xml"/><Relationship Id="rId724" Type="http://schemas.openxmlformats.org/officeDocument/2006/relationships/slideLayout" Target="../slideLayouts/slideLayout723.xml"/><Relationship Id="rId725" Type="http://schemas.openxmlformats.org/officeDocument/2006/relationships/slideLayout" Target="../slideLayouts/slideLayout724.xml"/><Relationship Id="rId726" Type="http://schemas.openxmlformats.org/officeDocument/2006/relationships/slideLayout" Target="../slideLayouts/slideLayout725.xml"/><Relationship Id="rId727" Type="http://schemas.openxmlformats.org/officeDocument/2006/relationships/slideLayout" Target="../slideLayouts/slideLayout7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9"/>
            <a:ext cx="8229600" cy="1143001"/>
          </a:xfrm>
          <a:prstGeom prst="rect">
            <a:avLst/>
          </a:prstGeom>
          <a:ln w="12700">
            <a:miter lim="400000"/>
          </a:ln>
          <a:extLst>
            <a:ext uri="{C572A759-6A51-4108-AA02-DFA0A04FC94B}">
              <ma14:wrappingTextBoxFlag xmlns:ma14="http://schemas.microsoft.com/office/mac/drawingml/2011/main" val="1"/>
            </a:ext>
          </a:extLst>
        </p:spPr>
        <p:txBody>
          <a:bodyPr lIns="45694" tIns="45694" rIns="45694" bIns="45694" anchor="ctr">
            <a:normAutofit fontScale="100000" lnSpcReduction="0"/>
          </a:bodyPr>
          <a:lstStyle/>
          <a:p>
            <a:pPr/>
            <a:r>
              <a:t>Title Text</a:t>
            </a:r>
          </a:p>
        </p:txBody>
      </p:sp>
      <p:sp>
        <p:nvSpPr>
          <p:cNvPr id="3" name="Body Level One…"/>
          <p:cNvSpPr txBox="1"/>
          <p:nvPr>
            <p:ph type="body" idx="1"/>
          </p:nvPr>
        </p:nvSpPr>
        <p:spPr>
          <a:xfrm>
            <a:off x="457200" y="1600212"/>
            <a:ext cx="8229600" cy="4525963"/>
          </a:xfrm>
          <a:prstGeom prst="rect">
            <a:avLst/>
          </a:prstGeom>
          <a:ln w="12700">
            <a:miter lim="400000"/>
          </a:ln>
          <a:extLst>
            <a:ext uri="{C572A759-6A51-4108-AA02-DFA0A04FC94B}">
              <ma14:wrappingTextBoxFlag xmlns:ma14="http://schemas.microsoft.com/office/mac/drawingml/2011/main" val="1"/>
            </a:ext>
          </a:extLst>
        </p:spPr>
        <p:txBody>
          <a:bodyPr lIns="45694" tIns="45694" rIns="45694" bIns="4569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228" y="6414799"/>
            <a:ext cx="258573" cy="248254"/>
          </a:xfrm>
          <a:prstGeom prst="rect">
            <a:avLst/>
          </a:prstGeom>
          <a:ln w="12700">
            <a:miter lim="400000"/>
          </a:ln>
        </p:spPr>
        <p:txBody>
          <a:bodyPr wrap="none" lIns="45694" tIns="45694" rIns="45694" bIns="45694" anchor="ctr">
            <a:spAutoFit/>
          </a:bodyPr>
          <a:lstStyle>
            <a:lvl1pPr algn="r">
              <a:spcBef>
                <a:spcPts val="0"/>
              </a:spcBef>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 id="2147483803" r:id="rId156"/>
    <p:sldLayoutId id="2147483804" r:id="rId157"/>
    <p:sldLayoutId id="2147483805" r:id="rId158"/>
    <p:sldLayoutId id="2147483806" r:id="rId159"/>
    <p:sldLayoutId id="2147483807" r:id="rId160"/>
    <p:sldLayoutId id="2147483808" r:id="rId161"/>
    <p:sldLayoutId id="2147483809" r:id="rId162"/>
    <p:sldLayoutId id="2147483810" r:id="rId163"/>
    <p:sldLayoutId id="2147483811" r:id="rId164"/>
    <p:sldLayoutId id="2147483812" r:id="rId165"/>
    <p:sldLayoutId id="2147483813" r:id="rId166"/>
    <p:sldLayoutId id="2147483814" r:id="rId167"/>
    <p:sldLayoutId id="2147483815" r:id="rId168"/>
    <p:sldLayoutId id="2147483816" r:id="rId169"/>
    <p:sldLayoutId id="2147483817" r:id="rId170"/>
    <p:sldLayoutId id="2147483818" r:id="rId171"/>
    <p:sldLayoutId id="2147483819" r:id="rId172"/>
    <p:sldLayoutId id="2147483820" r:id="rId173"/>
    <p:sldLayoutId id="2147483821" r:id="rId174"/>
    <p:sldLayoutId id="2147483822" r:id="rId175"/>
    <p:sldLayoutId id="2147483823" r:id="rId176"/>
    <p:sldLayoutId id="2147483824" r:id="rId177"/>
    <p:sldLayoutId id="2147483825" r:id="rId178"/>
    <p:sldLayoutId id="2147483826" r:id="rId179"/>
    <p:sldLayoutId id="2147483827" r:id="rId180"/>
    <p:sldLayoutId id="2147483828" r:id="rId181"/>
    <p:sldLayoutId id="2147483829" r:id="rId182"/>
    <p:sldLayoutId id="2147483830" r:id="rId183"/>
    <p:sldLayoutId id="2147483831" r:id="rId184"/>
    <p:sldLayoutId id="2147483832" r:id="rId185"/>
    <p:sldLayoutId id="2147483833" r:id="rId186"/>
    <p:sldLayoutId id="2147483834" r:id="rId187"/>
    <p:sldLayoutId id="2147483835" r:id="rId188"/>
    <p:sldLayoutId id="2147483836" r:id="rId189"/>
    <p:sldLayoutId id="2147483837" r:id="rId190"/>
    <p:sldLayoutId id="2147483838" r:id="rId191"/>
    <p:sldLayoutId id="2147483839" r:id="rId192"/>
    <p:sldLayoutId id="2147483840" r:id="rId193"/>
    <p:sldLayoutId id="2147483841" r:id="rId194"/>
    <p:sldLayoutId id="2147483842" r:id="rId195"/>
    <p:sldLayoutId id="2147483843" r:id="rId196"/>
    <p:sldLayoutId id="2147483844" r:id="rId197"/>
    <p:sldLayoutId id="2147483845" r:id="rId198"/>
    <p:sldLayoutId id="2147483846" r:id="rId199"/>
    <p:sldLayoutId id="2147483847" r:id="rId200"/>
    <p:sldLayoutId id="2147483848" r:id="rId201"/>
    <p:sldLayoutId id="2147483849" r:id="rId202"/>
    <p:sldLayoutId id="2147483850" r:id="rId203"/>
    <p:sldLayoutId id="2147483851" r:id="rId204"/>
    <p:sldLayoutId id="2147483852" r:id="rId205"/>
    <p:sldLayoutId id="2147483853" r:id="rId206"/>
    <p:sldLayoutId id="2147483854" r:id="rId207"/>
    <p:sldLayoutId id="2147483855" r:id="rId208"/>
    <p:sldLayoutId id="2147483856" r:id="rId209"/>
    <p:sldLayoutId id="2147483857" r:id="rId210"/>
    <p:sldLayoutId id="2147483858" r:id="rId211"/>
    <p:sldLayoutId id="2147483859" r:id="rId212"/>
    <p:sldLayoutId id="2147483860" r:id="rId213"/>
    <p:sldLayoutId id="2147483861" r:id="rId214"/>
    <p:sldLayoutId id="2147483862" r:id="rId215"/>
    <p:sldLayoutId id="2147483863" r:id="rId216"/>
    <p:sldLayoutId id="2147483864" r:id="rId217"/>
    <p:sldLayoutId id="2147483865" r:id="rId218"/>
    <p:sldLayoutId id="2147483866" r:id="rId219"/>
    <p:sldLayoutId id="2147483867" r:id="rId220"/>
    <p:sldLayoutId id="2147483868" r:id="rId221"/>
    <p:sldLayoutId id="2147483869" r:id="rId222"/>
    <p:sldLayoutId id="2147483870" r:id="rId223"/>
    <p:sldLayoutId id="2147483871" r:id="rId224"/>
    <p:sldLayoutId id="2147483872" r:id="rId225"/>
    <p:sldLayoutId id="2147483873" r:id="rId226"/>
    <p:sldLayoutId id="2147483874" r:id="rId227"/>
    <p:sldLayoutId id="2147483875" r:id="rId228"/>
    <p:sldLayoutId id="2147483876" r:id="rId229"/>
    <p:sldLayoutId id="2147483877" r:id="rId230"/>
    <p:sldLayoutId id="2147483878" r:id="rId231"/>
    <p:sldLayoutId id="2147483879" r:id="rId232"/>
    <p:sldLayoutId id="2147483880" r:id="rId233"/>
    <p:sldLayoutId id="2147483881" r:id="rId234"/>
    <p:sldLayoutId id="2147483882" r:id="rId235"/>
    <p:sldLayoutId id="2147483883" r:id="rId236"/>
    <p:sldLayoutId id="2147483884" r:id="rId237"/>
    <p:sldLayoutId id="2147483885" r:id="rId238"/>
    <p:sldLayoutId id="2147483886" r:id="rId239"/>
    <p:sldLayoutId id="2147483887" r:id="rId240"/>
    <p:sldLayoutId id="2147483888" r:id="rId241"/>
    <p:sldLayoutId id="2147483889" r:id="rId242"/>
    <p:sldLayoutId id="2147483890" r:id="rId243"/>
    <p:sldLayoutId id="2147483891" r:id="rId244"/>
    <p:sldLayoutId id="2147483892" r:id="rId245"/>
    <p:sldLayoutId id="2147483893" r:id="rId246"/>
    <p:sldLayoutId id="2147483894" r:id="rId247"/>
    <p:sldLayoutId id="2147483895" r:id="rId248"/>
    <p:sldLayoutId id="2147483896" r:id="rId249"/>
    <p:sldLayoutId id="2147483897" r:id="rId250"/>
    <p:sldLayoutId id="2147483898" r:id="rId251"/>
    <p:sldLayoutId id="2147483899" r:id="rId252"/>
    <p:sldLayoutId id="2147483900" r:id="rId253"/>
    <p:sldLayoutId id="2147483901" r:id="rId254"/>
    <p:sldLayoutId id="2147483902" r:id="rId255"/>
    <p:sldLayoutId id="2147483903" r:id="rId256"/>
    <p:sldLayoutId id="2147483904" r:id="rId257"/>
    <p:sldLayoutId id="2147483905" r:id="rId258"/>
    <p:sldLayoutId id="2147483906" r:id="rId259"/>
    <p:sldLayoutId id="2147483907" r:id="rId260"/>
    <p:sldLayoutId id="2147483908" r:id="rId261"/>
    <p:sldLayoutId id="2147483909" r:id="rId262"/>
    <p:sldLayoutId id="2147483910" r:id="rId263"/>
    <p:sldLayoutId id="2147483911" r:id="rId264"/>
    <p:sldLayoutId id="2147483912" r:id="rId265"/>
    <p:sldLayoutId id="2147483913" r:id="rId266"/>
    <p:sldLayoutId id="2147483914" r:id="rId267"/>
    <p:sldLayoutId id="2147483915" r:id="rId268"/>
    <p:sldLayoutId id="2147483916" r:id="rId269"/>
    <p:sldLayoutId id="2147483917" r:id="rId270"/>
    <p:sldLayoutId id="2147483918" r:id="rId271"/>
    <p:sldLayoutId id="2147483919" r:id="rId272"/>
    <p:sldLayoutId id="2147483920" r:id="rId273"/>
    <p:sldLayoutId id="2147483921" r:id="rId274"/>
    <p:sldLayoutId id="2147483922" r:id="rId275"/>
    <p:sldLayoutId id="2147483923" r:id="rId276"/>
    <p:sldLayoutId id="2147483924" r:id="rId277"/>
    <p:sldLayoutId id="2147483925" r:id="rId278"/>
    <p:sldLayoutId id="2147483926" r:id="rId279"/>
    <p:sldLayoutId id="2147483927" r:id="rId280"/>
    <p:sldLayoutId id="2147483928" r:id="rId281"/>
    <p:sldLayoutId id="2147483929" r:id="rId282"/>
    <p:sldLayoutId id="2147483930" r:id="rId283"/>
    <p:sldLayoutId id="2147483931" r:id="rId284"/>
    <p:sldLayoutId id="2147483932" r:id="rId285"/>
    <p:sldLayoutId id="2147483933" r:id="rId286"/>
    <p:sldLayoutId id="2147483934" r:id="rId287"/>
    <p:sldLayoutId id="2147483935" r:id="rId288"/>
    <p:sldLayoutId id="2147483936" r:id="rId289"/>
    <p:sldLayoutId id="2147483937" r:id="rId290"/>
    <p:sldLayoutId id="2147483938" r:id="rId291"/>
    <p:sldLayoutId id="2147483939" r:id="rId292"/>
    <p:sldLayoutId id="2147483940" r:id="rId293"/>
    <p:sldLayoutId id="2147483941" r:id="rId294"/>
    <p:sldLayoutId id="2147483942" r:id="rId295"/>
    <p:sldLayoutId id="2147483943" r:id="rId296"/>
    <p:sldLayoutId id="2147483944" r:id="rId297"/>
    <p:sldLayoutId id="2147483945" r:id="rId298"/>
    <p:sldLayoutId id="2147483946" r:id="rId299"/>
    <p:sldLayoutId id="2147483947" r:id="rId300"/>
    <p:sldLayoutId id="2147483948" r:id="rId301"/>
    <p:sldLayoutId id="2147483949" r:id="rId302"/>
    <p:sldLayoutId id="2147483950" r:id="rId303"/>
    <p:sldLayoutId id="2147483951" r:id="rId304"/>
    <p:sldLayoutId id="2147483952" r:id="rId305"/>
    <p:sldLayoutId id="2147483953" r:id="rId306"/>
    <p:sldLayoutId id="2147483954" r:id="rId307"/>
    <p:sldLayoutId id="2147483955" r:id="rId308"/>
    <p:sldLayoutId id="2147483956" r:id="rId309"/>
    <p:sldLayoutId id="2147483957" r:id="rId310"/>
    <p:sldLayoutId id="2147483958" r:id="rId311"/>
    <p:sldLayoutId id="2147483959" r:id="rId312"/>
    <p:sldLayoutId id="2147483960" r:id="rId313"/>
    <p:sldLayoutId id="2147483961" r:id="rId314"/>
    <p:sldLayoutId id="2147483962" r:id="rId315"/>
    <p:sldLayoutId id="2147483963" r:id="rId316"/>
    <p:sldLayoutId id="2147483964" r:id="rId317"/>
    <p:sldLayoutId id="2147483965" r:id="rId318"/>
    <p:sldLayoutId id="2147483966" r:id="rId319"/>
    <p:sldLayoutId id="2147483967" r:id="rId320"/>
    <p:sldLayoutId id="2147483968" r:id="rId321"/>
    <p:sldLayoutId id="2147483969" r:id="rId322"/>
    <p:sldLayoutId id="2147483970" r:id="rId323"/>
    <p:sldLayoutId id="2147483971" r:id="rId324"/>
    <p:sldLayoutId id="2147483972" r:id="rId325"/>
    <p:sldLayoutId id="2147483973" r:id="rId326"/>
    <p:sldLayoutId id="2147483974" r:id="rId327"/>
    <p:sldLayoutId id="2147483975" r:id="rId328"/>
    <p:sldLayoutId id="2147483976" r:id="rId329"/>
    <p:sldLayoutId id="2147483977" r:id="rId330"/>
    <p:sldLayoutId id="2147483978" r:id="rId331"/>
    <p:sldLayoutId id="2147483979" r:id="rId332"/>
    <p:sldLayoutId id="2147483980" r:id="rId333"/>
    <p:sldLayoutId id="2147483981" r:id="rId334"/>
    <p:sldLayoutId id="2147483982" r:id="rId335"/>
    <p:sldLayoutId id="2147483983" r:id="rId336"/>
    <p:sldLayoutId id="2147483984" r:id="rId337"/>
    <p:sldLayoutId id="2147483985" r:id="rId338"/>
    <p:sldLayoutId id="2147483986" r:id="rId339"/>
    <p:sldLayoutId id="2147483987" r:id="rId340"/>
    <p:sldLayoutId id="2147483988" r:id="rId341"/>
    <p:sldLayoutId id="2147483989" r:id="rId342"/>
    <p:sldLayoutId id="2147483990" r:id="rId343"/>
    <p:sldLayoutId id="2147483991" r:id="rId344"/>
    <p:sldLayoutId id="2147483992" r:id="rId345"/>
    <p:sldLayoutId id="2147483993" r:id="rId346"/>
    <p:sldLayoutId id="2147483994" r:id="rId347"/>
    <p:sldLayoutId id="2147483995" r:id="rId348"/>
    <p:sldLayoutId id="2147483996" r:id="rId349"/>
    <p:sldLayoutId id="2147483997" r:id="rId350"/>
    <p:sldLayoutId id="2147483998" r:id="rId351"/>
    <p:sldLayoutId id="2147483999" r:id="rId352"/>
    <p:sldLayoutId id="2147484000" r:id="rId353"/>
    <p:sldLayoutId id="2147484001" r:id="rId354"/>
    <p:sldLayoutId id="2147484002" r:id="rId355"/>
    <p:sldLayoutId id="2147484003" r:id="rId356"/>
    <p:sldLayoutId id="2147484004" r:id="rId357"/>
    <p:sldLayoutId id="2147484005" r:id="rId358"/>
    <p:sldLayoutId id="2147484006" r:id="rId359"/>
    <p:sldLayoutId id="2147484007" r:id="rId360"/>
    <p:sldLayoutId id="2147484008" r:id="rId361"/>
    <p:sldLayoutId id="2147484009" r:id="rId362"/>
    <p:sldLayoutId id="2147484010" r:id="rId363"/>
    <p:sldLayoutId id="2147484011" r:id="rId364"/>
    <p:sldLayoutId id="2147484012" r:id="rId365"/>
    <p:sldLayoutId id="2147484013" r:id="rId366"/>
    <p:sldLayoutId id="2147484014" r:id="rId367"/>
    <p:sldLayoutId id="2147484015" r:id="rId368"/>
    <p:sldLayoutId id="2147484016" r:id="rId369"/>
    <p:sldLayoutId id="2147484017" r:id="rId370"/>
    <p:sldLayoutId id="2147484018" r:id="rId371"/>
    <p:sldLayoutId id="2147484019" r:id="rId372"/>
    <p:sldLayoutId id="2147484020" r:id="rId373"/>
    <p:sldLayoutId id="2147484021" r:id="rId374"/>
    <p:sldLayoutId id="2147484022" r:id="rId375"/>
    <p:sldLayoutId id="2147484023" r:id="rId376"/>
    <p:sldLayoutId id="2147484024" r:id="rId377"/>
    <p:sldLayoutId id="2147484025" r:id="rId378"/>
    <p:sldLayoutId id="2147484026" r:id="rId379"/>
    <p:sldLayoutId id="2147484027" r:id="rId380"/>
    <p:sldLayoutId id="2147484028" r:id="rId381"/>
    <p:sldLayoutId id="2147484029" r:id="rId382"/>
    <p:sldLayoutId id="2147484030" r:id="rId383"/>
    <p:sldLayoutId id="2147484031" r:id="rId384"/>
    <p:sldLayoutId id="2147484032" r:id="rId385"/>
    <p:sldLayoutId id="2147484033" r:id="rId386"/>
    <p:sldLayoutId id="2147484034" r:id="rId387"/>
    <p:sldLayoutId id="2147484035" r:id="rId388"/>
    <p:sldLayoutId id="2147484036" r:id="rId389"/>
    <p:sldLayoutId id="2147484037" r:id="rId390"/>
    <p:sldLayoutId id="2147484038" r:id="rId391"/>
    <p:sldLayoutId id="2147484039" r:id="rId392"/>
    <p:sldLayoutId id="2147484040" r:id="rId393"/>
    <p:sldLayoutId id="2147484041" r:id="rId394"/>
    <p:sldLayoutId id="2147484042" r:id="rId395"/>
    <p:sldLayoutId id="2147484043" r:id="rId396"/>
    <p:sldLayoutId id="2147484044" r:id="rId397"/>
    <p:sldLayoutId id="2147484045" r:id="rId398"/>
    <p:sldLayoutId id="2147484046" r:id="rId399"/>
    <p:sldLayoutId id="2147484047" r:id="rId400"/>
    <p:sldLayoutId id="2147484048" r:id="rId401"/>
    <p:sldLayoutId id="2147484049" r:id="rId402"/>
    <p:sldLayoutId id="2147484050" r:id="rId403"/>
    <p:sldLayoutId id="2147484051" r:id="rId404"/>
    <p:sldLayoutId id="2147484052" r:id="rId405"/>
    <p:sldLayoutId id="2147484053" r:id="rId406"/>
    <p:sldLayoutId id="2147484054" r:id="rId407"/>
    <p:sldLayoutId id="2147484055" r:id="rId408"/>
    <p:sldLayoutId id="2147484056" r:id="rId409"/>
    <p:sldLayoutId id="2147484057" r:id="rId410"/>
    <p:sldLayoutId id="2147484058" r:id="rId411"/>
    <p:sldLayoutId id="2147484059" r:id="rId412"/>
    <p:sldLayoutId id="2147484060" r:id="rId413"/>
    <p:sldLayoutId id="2147484061" r:id="rId414"/>
    <p:sldLayoutId id="2147484062" r:id="rId415"/>
    <p:sldLayoutId id="2147484063" r:id="rId416"/>
    <p:sldLayoutId id="2147484064" r:id="rId417"/>
    <p:sldLayoutId id="2147484065" r:id="rId418"/>
    <p:sldLayoutId id="2147484066" r:id="rId419"/>
    <p:sldLayoutId id="2147484067" r:id="rId420"/>
    <p:sldLayoutId id="2147484068" r:id="rId421"/>
    <p:sldLayoutId id="2147484069" r:id="rId422"/>
    <p:sldLayoutId id="2147484070" r:id="rId423"/>
    <p:sldLayoutId id="2147484071" r:id="rId424"/>
    <p:sldLayoutId id="2147484072" r:id="rId425"/>
    <p:sldLayoutId id="2147484073" r:id="rId426"/>
    <p:sldLayoutId id="2147484074" r:id="rId427"/>
    <p:sldLayoutId id="2147484075" r:id="rId428"/>
    <p:sldLayoutId id="2147484076" r:id="rId429"/>
    <p:sldLayoutId id="2147484077" r:id="rId430"/>
    <p:sldLayoutId id="2147484078" r:id="rId431"/>
    <p:sldLayoutId id="2147484079" r:id="rId432"/>
    <p:sldLayoutId id="2147484080" r:id="rId433"/>
    <p:sldLayoutId id="2147484081" r:id="rId434"/>
    <p:sldLayoutId id="2147484082" r:id="rId435"/>
    <p:sldLayoutId id="2147484083" r:id="rId436"/>
    <p:sldLayoutId id="2147484084" r:id="rId437"/>
    <p:sldLayoutId id="2147484085" r:id="rId438"/>
    <p:sldLayoutId id="2147484086" r:id="rId439"/>
    <p:sldLayoutId id="2147484087" r:id="rId440"/>
    <p:sldLayoutId id="2147484088" r:id="rId441"/>
    <p:sldLayoutId id="2147484089" r:id="rId442"/>
    <p:sldLayoutId id="2147484090" r:id="rId443"/>
    <p:sldLayoutId id="2147484091" r:id="rId444"/>
    <p:sldLayoutId id="2147484092" r:id="rId445"/>
    <p:sldLayoutId id="2147484093" r:id="rId446"/>
    <p:sldLayoutId id="2147484094" r:id="rId447"/>
    <p:sldLayoutId id="2147484095" r:id="rId448"/>
    <p:sldLayoutId id="2147484096" r:id="rId449"/>
    <p:sldLayoutId id="2147484097" r:id="rId450"/>
    <p:sldLayoutId id="2147484098" r:id="rId451"/>
    <p:sldLayoutId id="2147484099" r:id="rId452"/>
    <p:sldLayoutId id="2147484100" r:id="rId453"/>
    <p:sldLayoutId id="2147484101" r:id="rId454"/>
    <p:sldLayoutId id="2147484102" r:id="rId455"/>
    <p:sldLayoutId id="2147484103" r:id="rId456"/>
    <p:sldLayoutId id="2147484104" r:id="rId457"/>
    <p:sldLayoutId id="2147484105" r:id="rId458"/>
    <p:sldLayoutId id="2147484106" r:id="rId459"/>
    <p:sldLayoutId id="2147484107" r:id="rId460"/>
    <p:sldLayoutId id="2147484108" r:id="rId461"/>
    <p:sldLayoutId id="2147484109" r:id="rId462"/>
    <p:sldLayoutId id="2147484110" r:id="rId463"/>
    <p:sldLayoutId id="2147484111" r:id="rId464"/>
    <p:sldLayoutId id="2147484112" r:id="rId465"/>
    <p:sldLayoutId id="2147484113" r:id="rId466"/>
    <p:sldLayoutId id="2147484114" r:id="rId467"/>
    <p:sldLayoutId id="2147484115" r:id="rId468"/>
    <p:sldLayoutId id="2147484116" r:id="rId469"/>
    <p:sldLayoutId id="2147484117" r:id="rId470"/>
    <p:sldLayoutId id="2147484118" r:id="rId471"/>
    <p:sldLayoutId id="2147484119" r:id="rId472"/>
    <p:sldLayoutId id="2147484120" r:id="rId473"/>
    <p:sldLayoutId id="2147484121" r:id="rId474"/>
    <p:sldLayoutId id="2147484122" r:id="rId475"/>
    <p:sldLayoutId id="2147484123" r:id="rId476"/>
    <p:sldLayoutId id="2147484124" r:id="rId477"/>
    <p:sldLayoutId id="2147484125" r:id="rId478"/>
    <p:sldLayoutId id="2147484126" r:id="rId479"/>
    <p:sldLayoutId id="2147484127" r:id="rId480"/>
    <p:sldLayoutId id="2147484128" r:id="rId481"/>
    <p:sldLayoutId id="2147484129" r:id="rId482"/>
    <p:sldLayoutId id="2147484130" r:id="rId483"/>
    <p:sldLayoutId id="2147484131" r:id="rId484"/>
    <p:sldLayoutId id="2147484132" r:id="rId485"/>
    <p:sldLayoutId id="2147484133" r:id="rId486"/>
    <p:sldLayoutId id="2147484134" r:id="rId487"/>
    <p:sldLayoutId id="2147484135" r:id="rId488"/>
    <p:sldLayoutId id="2147484136" r:id="rId489"/>
    <p:sldLayoutId id="2147484137" r:id="rId490"/>
    <p:sldLayoutId id="2147484138" r:id="rId491"/>
    <p:sldLayoutId id="2147484139" r:id="rId492"/>
    <p:sldLayoutId id="2147484140" r:id="rId493"/>
    <p:sldLayoutId id="2147484141" r:id="rId494"/>
    <p:sldLayoutId id="2147484142" r:id="rId495"/>
    <p:sldLayoutId id="2147484143" r:id="rId496"/>
    <p:sldLayoutId id="2147484144" r:id="rId497"/>
    <p:sldLayoutId id="2147484145" r:id="rId498"/>
    <p:sldLayoutId id="2147484146" r:id="rId499"/>
    <p:sldLayoutId id="2147484147" r:id="rId500"/>
    <p:sldLayoutId id="2147484148" r:id="rId501"/>
    <p:sldLayoutId id="2147484149" r:id="rId502"/>
    <p:sldLayoutId id="2147484150" r:id="rId503"/>
    <p:sldLayoutId id="2147484151" r:id="rId504"/>
    <p:sldLayoutId id="2147484152" r:id="rId505"/>
    <p:sldLayoutId id="2147484153" r:id="rId506"/>
    <p:sldLayoutId id="2147484154" r:id="rId507"/>
    <p:sldLayoutId id="2147484155" r:id="rId508"/>
    <p:sldLayoutId id="2147484156" r:id="rId509"/>
    <p:sldLayoutId id="2147484157" r:id="rId510"/>
    <p:sldLayoutId id="2147484158" r:id="rId511"/>
    <p:sldLayoutId id="2147484159" r:id="rId512"/>
    <p:sldLayoutId id="2147484160" r:id="rId513"/>
    <p:sldLayoutId id="2147484161" r:id="rId514"/>
    <p:sldLayoutId id="2147484162" r:id="rId515"/>
    <p:sldLayoutId id="2147484163" r:id="rId516"/>
    <p:sldLayoutId id="2147484164" r:id="rId517"/>
    <p:sldLayoutId id="2147484165" r:id="rId518"/>
    <p:sldLayoutId id="2147484166" r:id="rId519"/>
    <p:sldLayoutId id="2147484167" r:id="rId520"/>
    <p:sldLayoutId id="2147484168" r:id="rId521"/>
    <p:sldLayoutId id="2147484169" r:id="rId522"/>
    <p:sldLayoutId id="2147484170" r:id="rId523"/>
    <p:sldLayoutId id="2147484171" r:id="rId524"/>
    <p:sldLayoutId id="2147484172" r:id="rId525"/>
    <p:sldLayoutId id="2147484173" r:id="rId526"/>
    <p:sldLayoutId id="2147484174" r:id="rId527"/>
    <p:sldLayoutId id="2147484175" r:id="rId528"/>
    <p:sldLayoutId id="2147484176" r:id="rId529"/>
    <p:sldLayoutId id="2147484177" r:id="rId530"/>
    <p:sldLayoutId id="2147484178" r:id="rId531"/>
    <p:sldLayoutId id="2147484179" r:id="rId532"/>
    <p:sldLayoutId id="2147484180" r:id="rId533"/>
    <p:sldLayoutId id="2147484181" r:id="rId534"/>
    <p:sldLayoutId id="2147484182" r:id="rId535"/>
    <p:sldLayoutId id="2147484183" r:id="rId536"/>
    <p:sldLayoutId id="2147484184" r:id="rId537"/>
    <p:sldLayoutId id="2147484185" r:id="rId538"/>
    <p:sldLayoutId id="2147484186" r:id="rId539"/>
    <p:sldLayoutId id="2147484187" r:id="rId540"/>
    <p:sldLayoutId id="2147484188" r:id="rId541"/>
    <p:sldLayoutId id="2147484189" r:id="rId542"/>
    <p:sldLayoutId id="2147484190" r:id="rId543"/>
    <p:sldLayoutId id="2147484191" r:id="rId544"/>
    <p:sldLayoutId id="2147484192" r:id="rId545"/>
    <p:sldLayoutId id="2147484193" r:id="rId546"/>
    <p:sldLayoutId id="2147484194" r:id="rId547"/>
    <p:sldLayoutId id="2147484195" r:id="rId548"/>
    <p:sldLayoutId id="2147484196" r:id="rId549"/>
    <p:sldLayoutId id="2147484197" r:id="rId550"/>
    <p:sldLayoutId id="2147484198" r:id="rId551"/>
    <p:sldLayoutId id="2147484199" r:id="rId552"/>
    <p:sldLayoutId id="2147484200" r:id="rId553"/>
    <p:sldLayoutId id="2147484201" r:id="rId554"/>
    <p:sldLayoutId id="2147484202" r:id="rId555"/>
    <p:sldLayoutId id="2147484203" r:id="rId556"/>
    <p:sldLayoutId id="2147484204" r:id="rId557"/>
    <p:sldLayoutId id="2147484205" r:id="rId558"/>
    <p:sldLayoutId id="2147484206" r:id="rId559"/>
    <p:sldLayoutId id="2147484207" r:id="rId560"/>
    <p:sldLayoutId id="2147484208" r:id="rId561"/>
    <p:sldLayoutId id="2147484209" r:id="rId562"/>
    <p:sldLayoutId id="2147484210" r:id="rId563"/>
    <p:sldLayoutId id="2147484211" r:id="rId564"/>
    <p:sldLayoutId id="2147484212" r:id="rId565"/>
    <p:sldLayoutId id="2147484213" r:id="rId566"/>
    <p:sldLayoutId id="2147484214" r:id="rId567"/>
    <p:sldLayoutId id="2147484215" r:id="rId568"/>
    <p:sldLayoutId id="2147484216" r:id="rId569"/>
    <p:sldLayoutId id="2147484217" r:id="rId570"/>
    <p:sldLayoutId id="2147484218" r:id="rId571"/>
    <p:sldLayoutId id="2147484219" r:id="rId572"/>
    <p:sldLayoutId id="2147484220" r:id="rId573"/>
    <p:sldLayoutId id="2147484221" r:id="rId574"/>
    <p:sldLayoutId id="2147484222" r:id="rId575"/>
    <p:sldLayoutId id="2147484223" r:id="rId576"/>
    <p:sldLayoutId id="2147484224" r:id="rId577"/>
    <p:sldLayoutId id="2147484225" r:id="rId578"/>
    <p:sldLayoutId id="2147484226" r:id="rId579"/>
    <p:sldLayoutId id="2147484227" r:id="rId580"/>
    <p:sldLayoutId id="2147484228" r:id="rId581"/>
    <p:sldLayoutId id="2147484229" r:id="rId582"/>
    <p:sldLayoutId id="2147484230" r:id="rId583"/>
    <p:sldLayoutId id="2147484231" r:id="rId584"/>
    <p:sldLayoutId id="2147484232" r:id="rId585"/>
    <p:sldLayoutId id="2147484233" r:id="rId586"/>
    <p:sldLayoutId id="2147484234" r:id="rId587"/>
    <p:sldLayoutId id="2147484235" r:id="rId588"/>
    <p:sldLayoutId id="2147484236" r:id="rId589"/>
    <p:sldLayoutId id="2147484237" r:id="rId590"/>
    <p:sldLayoutId id="2147484238" r:id="rId591"/>
    <p:sldLayoutId id="2147484239" r:id="rId592"/>
    <p:sldLayoutId id="2147484240" r:id="rId593"/>
    <p:sldLayoutId id="2147484241" r:id="rId594"/>
    <p:sldLayoutId id="2147484242" r:id="rId595"/>
    <p:sldLayoutId id="2147484243" r:id="rId596"/>
    <p:sldLayoutId id="2147484244" r:id="rId597"/>
    <p:sldLayoutId id="2147484245" r:id="rId598"/>
    <p:sldLayoutId id="2147484246" r:id="rId599"/>
    <p:sldLayoutId id="2147484247" r:id="rId600"/>
    <p:sldLayoutId id="2147484248" r:id="rId601"/>
    <p:sldLayoutId id="2147484249" r:id="rId602"/>
    <p:sldLayoutId id="2147484250" r:id="rId603"/>
    <p:sldLayoutId id="2147484251" r:id="rId604"/>
    <p:sldLayoutId id="2147484252" r:id="rId605"/>
    <p:sldLayoutId id="2147484253" r:id="rId606"/>
    <p:sldLayoutId id="2147484254" r:id="rId607"/>
    <p:sldLayoutId id="2147484255" r:id="rId608"/>
    <p:sldLayoutId id="2147484256" r:id="rId609"/>
    <p:sldLayoutId id="2147484257" r:id="rId610"/>
    <p:sldLayoutId id="2147484258" r:id="rId611"/>
    <p:sldLayoutId id="2147484259" r:id="rId612"/>
    <p:sldLayoutId id="2147484260" r:id="rId613"/>
    <p:sldLayoutId id="2147484261" r:id="rId614"/>
    <p:sldLayoutId id="2147484262" r:id="rId615"/>
    <p:sldLayoutId id="2147484263" r:id="rId616"/>
    <p:sldLayoutId id="2147484264" r:id="rId617"/>
    <p:sldLayoutId id="2147484265" r:id="rId618"/>
    <p:sldLayoutId id="2147484266" r:id="rId619"/>
    <p:sldLayoutId id="2147484267" r:id="rId620"/>
    <p:sldLayoutId id="2147484268" r:id="rId621"/>
    <p:sldLayoutId id="2147484269" r:id="rId622"/>
    <p:sldLayoutId id="2147484270" r:id="rId623"/>
    <p:sldLayoutId id="2147484271" r:id="rId624"/>
    <p:sldLayoutId id="2147484272" r:id="rId625"/>
    <p:sldLayoutId id="2147484273" r:id="rId626"/>
    <p:sldLayoutId id="2147484274" r:id="rId627"/>
    <p:sldLayoutId id="2147484275" r:id="rId628"/>
    <p:sldLayoutId id="2147484276" r:id="rId629"/>
    <p:sldLayoutId id="2147484277" r:id="rId630"/>
    <p:sldLayoutId id="2147484278" r:id="rId631"/>
    <p:sldLayoutId id="2147484279" r:id="rId632"/>
    <p:sldLayoutId id="2147484280" r:id="rId633"/>
    <p:sldLayoutId id="2147484281" r:id="rId634"/>
    <p:sldLayoutId id="2147484282" r:id="rId635"/>
    <p:sldLayoutId id="2147484283" r:id="rId636"/>
    <p:sldLayoutId id="2147484284" r:id="rId637"/>
    <p:sldLayoutId id="2147484285" r:id="rId638"/>
    <p:sldLayoutId id="2147484286" r:id="rId639"/>
    <p:sldLayoutId id="2147484287" r:id="rId640"/>
    <p:sldLayoutId id="2147484288" r:id="rId641"/>
    <p:sldLayoutId id="2147484289" r:id="rId642"/>
    <p:sldLayoutId id="2147484290" r:id="rId643"/>
    <p:sldLayoutId id="2147484291" r:id="rId644"/>
    <p:sldLayoutId id="2147484292" r:id="rId645"/>
    <p:sldLayoutId id="2147484293" r:id="rId646"/>
    <p:sldLayoutId id="2147484294" r:id="rId647"/>
    <p:sldLayoutId id="2147484295" r:id="rId648"/>
    <p:sldLayoutId id="2147484296" r:id="rId649"/>
    <p:sldLayoutId id="2147484297" r:id="rId650"/>
    <p:sldLayoutId id="2147484298" r:id="rId651"/>
    <p:sldLayoutId id="2147484299" r:id="rId652"/>
    <p:sldLayoutId id="2147484300" r:id="rId653"/>
    <p:sldLayoutId id="2147484301" r:id="rId654"/>
    <p:sldLayoutId id="2147484302" r:id="rId655"/>
    <p:sldLayoutId id="2147484303" r:id="rId656"/>
    <p:sldLayoutId id="2147484304" r:id="rId657"/>
    <p:sldLayoutId id="2147484305" r:id="rId658"/>
    <p:sldLayoutId id="2147484306" r:id="rId659"/>
    <p:sldLayoutId id="2147484307" r:id="rId660"/>
    <p:sldLayoutId id="2147484308" r:id="rId661"/>
    <p:sldLayoutId id="2147484309" r:id="rId662"/>
    <p:sldLayoutId id="2147484310" r:id="rId663"/>
    <p:sldLayoutId id="2147484311" r:id="rId664"/>
    <p:sldLayoutId id="2147484312" r:id="rId665"/>
    <p:sldLayoutId id="2147484313" r:id="rId666"/>
    <p:sldLayoutId id="2147484314" r:id="rId667"/>
    <p:sldLayoutId id="2147484315" r:id="rId668"/>
    <p:sldLayoutId id="2147484316" r:id="rId669"/>
    <p:sldLayoutId id="2147484317" r:id="rId670"/>
    <p:sldLayoutId id="2147484318" r:id="rId671"/>
    <p:sldLayoutId id="2147484319" r:id="rId672"/>
    <p:sldLayoutId id="2147484320" r:id="rId673"/>
    <p:sldLayoutId id="2147484321" r:id="rId674"/>
    <p:sldLayoutId id="2147484322" r:id="rId675"/>
    <p:sldLayoutId id="2147484323" r:id="rId676"/>
    <p:sldLayoutId id="2147484324" r:id="rId677"/>
    <p:sldLayoutId id="2147484325" r:id="rId678"/>
    <p:sldLayoutId id="2147484326" r:id="rId679"/>
    <p:sldLayoutId id="2147484327" r:id="rId680"/>
    <p:sldLayoutId id="2147484328" r:id="rId681"/>
    <p:sldLayoutId id="2147484329" r:id="rId682"/>
    <p:sldLayoutId id="2147484330" r:id="rId683"/>
    <p:sldLayoutId id="2147484331" r:id="rId684"/>
    <p:sldLayoutId id="2147484332" r:id="rId685"/>
    <p:sldLayoutId id="2147484333" r:id="rId686"/>
    <p:sldLayoutId id="2147484334" r:id="rId687"/>
    <p:sldLayoutId id="2147484335" r:id="rId688"/>
    <p:sldLayoutId id="2147484336" r:id="rId689"/>
    <p:sldLayoutId id="2147484337" r:id="rId690"/>
    <p:sldLayoutId id="2147484338" r:id="rId691"/>
    <p:sldLayoutId id="2147484339" r:id="rId692"/>
    <p:sldLayoutId id="2147484340" r:id="rId693"/>
    <p:sldLayoutId id="2147484341" r:id="rId694"/>
    <p:sldLayoutId id="2147484342" r:id="rId695"/>
    <p:sldLayoutId id="2147484343" r:id="rId696"/>
    <p:sldLayoutId id="2147484344" r:id="rId697"/>
    <p:sldLayoutId id="2147484345" r:id="rId698"/>
    <p:sldLayoutId id="2147484346" r:id="rId699"/>
    <p:sldLayoutId id="2147484347" r:id="rId700"/>
    <p:sldLayoutId id="2147484348" r:id="rId701"/>
    <p:sldLayoutId id="2147484349" r:id="rId702"/>
    <p:sldLayoutId id="2147484350" r:id="rId703"/>
    <p:sldLayoutId id="2147484351" r:id="rId704"/>
    <p:sldLayoutId id="2147484352" r:id="rId705"/>
    <p:sldLayoutId id="2147484353" r:id="rId706"/>
    <p:sldLayoutId id="2147484354" r:id="rId707"/>
    <p:sldLayoutId id="2147484355" r:id="rId708"/>
    <p:sldLayoutId id="2147484356" r:id="rId709"/>
    <p:sldLayoutId id="2147484357" r:id="rId710"/>
    <p:sldLayoutId id="2147484358" r:id="rId711"/>
    <p:sldLayoutId id="2147484359" r:id="rId712"/>
    <p:sldLayoutId id="2147484360" r:id="rId713"/>
    <p:sldLayoutId id="2147484361" r:id="rId714"/>
    <p:sldLayoutId id="2147484362" r:id="rId715"/>
    <p:sldLayoutId id="2147484363" r:id="rId716"/>
    <p:sldLayoutId id="2147484364" r:id="rId717"/>
    <p:sldLayoutId id="2147484365" r:id="rId718"/>
    <p:sldLayoutId id="2147484366" r:id="rId719"/>
    <p:sldLayoutId id="2147484367" r:id="rId720"/>
    <p:sldLayoutId id="2147484368" r:id="rId721"/>
    <p:sldLayoutId id="2147484369" r:id="rId722"/>
    <p:sldLayoutId id="2147484370" r:id="rId723"/>
    <p:sldLayoutId id="2147484371" r:id="rId724"/>
    <p:sldLayoutId id="2147484372" r:id="rId725"/>
    <p:sldLayoutId id="2147484373" r:id="rId726"/>
    <p:sldLayoutId id="2147484374" r:id="rId727"/>
  </p:sldLayoutIdLst>
  <p:transition xmlns:p14="http://schemas.microsoft.com/office/powerpoint/2010/main" spd="med" advClick="1"/>
  <p:txStyles>
    <p:titleStyle>
      <a:lvl1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3882"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708" marR="0" indent="-342708"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330" marR="0" indent="-326387"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8509" marR="0" indent="-304626"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6380" marR="0" indent="-365552"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3326" marR="0" indent="-365551"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0268" marR="0" indent="-365551"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7209" marR="0" indent="-365551"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4154" marR="0" indent="-365551"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1094" marR="0" indent="-365552" algn="l" defTabSz="913882"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65.xml"/><Relationship Id="rId2" Type="http://schemas.openxmlformats.org/officeDocument/2006/relationships/image" Target="../media/image8.png"/><Relationship Id="rId3"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14" name="Slide10-01.png" descr="Slide10-01.png"/>
          <p:cNvPicPr>
            <a:picLocks noChangeAspect="1"/>
          </p:cNvPicPr>
          <p:nvPr/>
        </p:nvPicPr>
        <p:blipFill>
          <a:blip r:embed="rId2">
            <a:extLst/>
          </a:blip>
          <a:srcRect l="0" t="0" r="0" b="11930"/>
          <a:stretch>
            <a:fillRect/>
          </a:stretch>
        </p:blipFill>
        <p:spPr>
          <a:xfrm>
            <a:off x="0" y="685"/>
            <a:ext cx="9144000" cy="6038649"/>
          </a:xfrm>
          <a:prstGeom prst="rect">
            <a:avLst/>
          </a:prstGeom>
          <a:ln w="12700">
            <a:miter lim="400000"/>
          </a:ln>
        </p:spPr>
      </p:pic>
      <p:sp>
        <p:nvSpPr>
          <p:cNvPr id="6715" name="TextBox 1"/>
          <p:cNvSpPr txBox="1"/>
          <p:nvPr/>
        </p:nvSpPr>
        <p:spPr>
          <a:xfrm>
            <a:off x="669187" y="4737367"/>
            <a:ext cx="7805626" cy="922173"/>
          </a:xfrm>
          <a:prstGeom prst="rect">
            <a:avLst/>
          </a:prstGeom>
          <a:ln w="12700">
            <a:miter lim="400000"/>
          </a:ln>
          <a:extLst>
            <a:ext uri="{C572A759-6A51-4108-AA02-DFA0A04FC94B}">
              <ma14:wrappingTextBoxFlag xmlns:ma14="http://schemas.microsoft.com/office/mac/drawingml/2011/main" val="1"/>
            </a:ext>
          </a:extLst>
        </p:spPr>
        <p:txBody>
          <a:bodyPr lIns="35636" tIns="35636" rIns="35636" bIns="35636" anchor="ctr">
            <a:spAutoFit/>
          </a:bodyPr>
          <a:lstStyle>
            <a:lvl1pPr algn="ctr" defTabSz="409904">
              <a:spcBef>
                <a:spcPts val="0"/>
              </a:spcBef>
              <a:defRPr sz="5500">
                <a:latin typeface="Impact"/>
                <a:ea typeface="Impact"/>
                <a:cs typeface="Impact"/>
                <a:sym typeface="Impact"/>
              </a:defRPr>
            </a:lvl1pPr>
          </a:lstStyle>
          <a:p>
            <a:pPr/>
            <a:r>
              <a:t>Using Slybroadcast</a:t>
            </a:r>
          </a:p>
        </p:txBody>
      </p:sp>
      <p:pic>
        <p:nvPicPr>
          <p:cNvPr id="6716" name="Picture 3" descr="Picture 3"/>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17" name="Picture 5" descr="Picture 5"/>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18" name="TextBox 6"/>
          <p:cNvSpPr txBox="1"/>
          <p:nvPr/>
        </p:nvSpPr>
        <p:spPr>
          <a:xfrm>
            <a:off x="4572000" y="589402"/>
            <a:ext cx="3426246" cy="708157"/>
          </a:xfrm>
          <a:prstGeom prst="rect">
            <a:avLst/>
          </a:prstGeom>
          <a:solidFill>
            <a:srgbClr val="16BAE3"/>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400">
                <a:solidFill>
                  <a:srgbClr val="002060"/>
                </a:solidFill>
                <a:latin typeface="Arial"/>
                <a:ea typeface="Arial"/>
                <a:cs typeface="Arial"/>
                <a:sym typeface="Arial"/>
              </a:defRPr>
            </a:lvl1pPr>
          </a:lstStyle>
          <a:p>
            <a:pPr/>
            <a:r>
              <a:t>The BEST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DDDDDD"/>
        </a:solidFill>
      </p:bgPr>
    </p:bg>
    <p:spTree>
      <p:nvGrpSpPr>
        <p:cNvPr id="1" name=""/>
        <p:cNvGrpSpPr/>
        <p:nvPr/>
      </p:nvGrpSpPr>
      <p:grpSpPr>
        <a:xfrm>
          <a:off x="0" y="0"/>
          <a:ext cx="0" cy="0"/>
          <a:chOff x="0" y="0"/>
          <a:chExt cx="0" cy="0"/>
        </a:xfrm>
      </p:grpSpPr>
      <p:pic>
        <p:nvPicPr>
          <p:cNvPr id="6720" name="Picture 11" descr="Picture 11"/>
          <p:cNvPicPr>
            <a:picLocks noChangeAspect="1"/>
          </p:cNvPicPr>
          <p:nvPr/>
        </p:nvPicPr>
        <p:blipFill>
          <a:blip r:embed="rId2">
            <a:extLst/>
          </a:blip>
          <a:stretch>
            <a:fillRect/>
          </a:stretch>
        </p:blipFill>
        <p:spPr>
          <a:xfrm>
            <a:off x="0" y="255718"/>
            <a:ext cx="9144000" cy="5772470"/>
          </a:xfrm>
          <a:prstGeom prst="rect">
            <a:avLst/>
          </a:prstGeom>
          <a:ln w="12700">
            <a:miter lim="400000"/>
          </a:ln>
        </p:spPr>
      </p:pic>
      <p:grpSp>
        <p:nvGrpSpPr>
          <p:cNvPr id="6723" name="Group 12"/>
          <p:cNvGrpSpPr/>
          <p:nvPr/>
        </p:nvGrpSpPr>
        <p:grpSpPr>
          <a:xfrm>
            <a:off x="5139213" y="4447609"/>
            <a:ext cx="1825131" cy="1828738"/>
            <a:chOff x="0" y="0"/>
            <a:chExt cx="1825130" cy="1828737"/>
          </a:xfrm>
        </p:grpSpPr>
        <p:pic>
          <p:nvPicPr>
            <p:cNvPr id="6721" name="Picture 6" descr="Picture 6"/>
            <p:cNvPicPr>
              <a:picLocks noChangeAspect="1"/>
            </p:cNvPicPr>
            <p:nvPr/>
          </p:nvPicPr>
          <p:blipFill>
            <a:blip r:embed="rId3">
              <a:extLst/>
            </a:blip>
            <a:stretch>
              <a:fillRect/>
            </a:stretch>
          </p:blipFill>
          <p:spPr>
            <a:xfrm>
              <a:off x="0" y="0"/>
              <a:ext cx="1825131" cy="1828738"/>
            </a:xfrm>
            <a:prstGeom prst="rect">
              <a:avLst/>
            </a:prstGeom>
            <a:ln w="12700" cap="flat">
              <a:noFill/>
              <a:miter lim="400000"/>
            </a:ln>
            <a:effectLst/>
          </p:spPr>
        </p:pic>
        <p:sp>
          <p:nvSpPr>
            <p:cNvPr id="6722" name="Rectangle 7"/>
            <p:cNvSpPr/>
            <p:nvPr/>
          </p:nvSpPr>
          <p:spPr>
            <a:xfrm>
              <a:off x="336970" y="909259"/>
              <a:ext cx="1134062" cy="263211"/>
            </a:xfrm>
            <a:prstGeom prst="rect">
              <a:avLst/>
            </a:prstGeom>
            <a:solidFill>
              <a:srgbClr val="4472C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p>
          </p:txBody>
        </p:sp>
      </p:grpSp>
      <p:sp>
        <p:nvSpPr>
          <p:cNvPr id="6724" name="TextBox 2"/>
          <p:cNvSpPr txBox="1"/>
          <p:nvPr/>
        </p:nvSpPr>
        <p:spPr>
          <a:xfrm>
            <a:off x="4400062" y="732992"/>
            <a:ext cx="4759569" cy="2834641"/>
          </a:xfrm>
          <a:prstGeom prst="rect">
            <a:avLst/>
          </a:prstGeom>
          <a:solidFill>
            <a:srgbClr val="DDDDDD"/>
          </a:solidFill>
          <a:ln w="12700">
            <a:miter lim="400000"/>
          </a:ln>
          <a:extLst>
            <a:ext uri="{C572A759-6A51-4108-AA02-DFA0A04FC94B}">
              <ma14:wrappingTextBoxFlag xmlns:ma14="http://schemas.microsoft.com/office/mac/drawingml/2011/main" val="1"/>
            </a:ext>
          </a:extLst>
        </p:spPr>
        <p:txBody>
          <a:bodyPr lIns="45719" rIns="45719">
            <a:spAutoFit/>
          </a:bodyPr>
          <a:lstStyle/>
          <a:p>
            <a:pPr marL="180472" indent="-180472">
              <a:spcBef>
                <a:spcPts val="1200"/>
              </a:spcBef>
              <a:buSzPct val="100000"/>
              <a:buChar char="•"/>
              <a:defRPr b="1" sz="2000">
                <a:latin typeface="Tahoma"/>
                <a:ea typeface="Tahoma"/>
                <a:cs typeface="Tahoma"/>
                <a:sym typeface="Tahoma"/>
              </a:defRPr>
            </a:pPr>
            <a:r>
              <a:t>Invite to Neighborhood Open House</a:t>
            </a:r>
            <a:endParaRPr>
              <a:solidFill>
                <a:srgbClr val="5B5B89"/>
              </a:solidFill>
              <a:latin typeface="Cambria"/>
              <a:ea typeface="Cambria"/>
              <a:cs typeface="Cambria"/>
              <a:sym typeface="Cambria"/>
            </a:endParaRPr>
          </a:p>
          <a:p>
            <a:pPr marL="180472" indent="-180472">
              <a:spcBef>
                <a:spcPts val="1200"/>
              </a:spcBef>
              <a:buSzPct val="100000"/>
              <a:buChar char="•"/>
              <a:defRPr b="1" sz="2000">
                <a:latin typeface="Tahoma"/>
                <a:ea typeface="Tahoma"/>
                <a:cs typeface="Tahoma"/>
                <a:sym typeface="Tahoma"/>
              </a:defRPr>
            </a:pPr>
            <a:r>
              <a:t>Invite to regular open house</a:t>
            </a:r>
            <a:endParaRPr>
              <a:solidFill>
                <a:srgbClr val="5B5B89"/>
              </a:solidFill>
              <a:latin typeface="Cambria"/>
              <a:ea typeface="Cambria"/>
              <a:cs typeface="Cambria"/>
              <a:sym typeface="Cambria"/>
            </a:endParaRPr>
          </a:p>
          <a:p>
            <a:pPr marL="180472" indent="-180472">
              <a:spcBef>
                <a:spcPts val="1200"/>
              </a:spcBef>
              <a:buSzPct val="100000"/>
              <a:buChar char="•"/>
              <a:defRPr b="1" sz="2000">
                <a:latin typeface="Tahoma"/>
                <a:ea typeface="Tahoma"/>
                <a:cs typeface="Tahoma"/>
                <a:sym typeface="Tahoma"/>
              </a:defRPr>
            </a:pPr>
            <a:r>
              <a:t>I have a buyer that needs a home</a:t>
            </a:r>
            <a:endParaRPr>
              <a:solidFill>
                <a:srgbClr val="FFFFFF"/>
              </a:solidFill>
            </a:endParaRPr>
          </a:p>
          <a:p>
            <a:pPr marL="180472" indent="-180472">
              <a:spcBef>
                <a:spcPts val="1200"/>
              </a:spcBef>
              <a:buSzPct val="100000"/>
              <a:buChar char="•"/>
              <a:defRPr b="1" sz="2000">
                <a:latin typeface="Tahoma"/>
                <a:ea typeface="Tahoma"/>
                <a:cs typeface="Tahoma"/>
                <a:sym typeface="Tahoma"/>
              </a:defRPr>
            </a:pPr>
            <a:r>
              <a:t>Offer Neighborhood Market Report</a:t>
            </a:r>
            <a:endParaRPr>
              <a:solidFill>
                <a:srgbClr val="5B5B89"/>
              </a:solidFill>
              <a:latin typeface="Cambria"/>
              <a:ea typeface="Cambria"/>
              <a:cs typeface="Cambria"/>
              <a:sym typeface="Cambria"/>
            </a:endParaRPr>
          </a:p>
          <a:p>
            <a:pPr marL="180472" indent="-180472">
              <a:spcBef>
                <a:spcPts val="1200"/>
              </a:spcBef>
              <a:buSzPct val="100000"/>
              <a:buChar char="•"/>
              <a:defRPr b="1" sz="2000">
                <a:latin typeface="Tahoma"/>
                <a:ea typeface="Tahoma"/>
                <a:cs typeface="Tahoma"/>
                <a:sym typeface="Tahoma"/>
              </a:defRPr>
            </a:pPr>
            <a:r>
              <a:t>FSBOs, Expireds, past clients, orphans, farm area, etc.</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6" name="TextBox 2"/>
          <p:cNvSpPr txBox="1"/>
          <p:nvPr/>
        </p:nvSpPr>
        <p:spPr>
          <a:xfrm>
            <a:off x="304016" y="1158174"/>
            <a:ext cx="5502592" cy="39930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0"/>
              </a:spcBef>
              <a:defRPr i="1">
                <a:latin typeface="Arial"/>
                <a:ea typeface="Arial"/>
                <a:cs typeface="Arial"/>
                <a:sym typeface="Arial"/>
              </a:defRPr>
            </a:lvl1pPr>
          </a:lstStyle>
          <a:p>
            <a:pPr/>
            <a:r>
              <a:t>“Hi! This is [NAME] from [COMPANY], and the reason why I am calling is that I’m doing an open house for one of your neighbors on [DATE], and I wanted to personally invite you to come. Also, you are welcome to bring anybody that you know. It’s a beautiful house. The address is [ADDRESS], and the open house will be between [TIME]. If you have any questions, you can call or text me on my cell at [NUMBER]. Thanks!”</a:t>
            </a:r>
          </a:p>
        </p:txBody>
      </p:sp>
      <p:pic>
        <p:nvPicPr>
          <p:cNvPr id="6727" name="Picture 1" descr="Picture 1"/>
          <p:cNvPicPr>
            <a:picLocks noChangeAspect="1"/>
          </p:cNvPicPr>
          <p:nvPr/>
        </p:nvPicPr>
        <p:blipFill>
          <a:blip r:embed="rId2">
            <a:extLst/>
          </a:blip>
          <a:srcRect l="14077" t="5374" r="13155" b="13631"/>
          <a:stretch>
            <a:fillRect/>
          </a:stretch>
        </p:blipFill>
        <p:spPr>
          <a:xfrm>
            <a:off x="5864255" y="681871"/>
            <a:ext cx="3139628" cy="5107589"/>
          </a:xfrm>
          <a:prstGeom prst="rect">
            <a:avLst/>
          </a:prstGeom>
          <a:ln w="12700">
            <a:miter lim="400000"/>
          </a:ln>
        </p:spPr>
      </p:pic>
      <p:pic>
        <p:nvPicPr>
          <p:cNvPr id="6728" name="Picture 2" descr="Picture 2"/>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29" name="Picture 3" descr="Picture 3"/>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30" name="Picture 5" descr="Picture 5"/>
          <p:cNvPicPr>
            <a:picLocks noChangeAspect="1"/>
          </p:cNvPicPr>
          <p:nvPr/>
        </p:nvPicPr>
        <p:blipFill>
          <a:blip r:embed="rId3">
            <a:extLst/>
          </a:blip>
          <a:stretch>
            <a:fillRect/>
          </a:stretch>
        </p:blipFill>
        <p:spPr>
          <a:xfrm>
            <a:off x="249533" y="6368793"/>
            <a:ext cx="1659466" cy="434781"/>
          </a:xfrm>
          <a:prstGeom prst="rect">
            <a:avLst/>
          </a:prstGeom>
          <a:ln w="12700">
            <a:miter lim="400000"/>
          </a:ln>
        </p:spPr>
      </p:pic>
      <p:pic>
        <p:nvPicPr>
          <p:cNvPr id="6731" name="Picture 6" descr="Picture 6"/>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32" name="TextBox 7"/>
          <p:cNvSpPr txBox="1"/>
          <p:nvPr/>
        </p:nvSpPr>
        <p:spPr>
          <a:xfrm>
            <a:off x="6085804" y="1901074"/>
            <a:ext cx="2638882" cy="138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800">
                <a:effectLst>
                  <a:outerShdw sx="100000" sy="100000" kx="0" ky="0" algn="b" rotWithShape="0" blurRad="38100" dist="38100" dir="2700000">
                    <a:srgbClr val="000000">
                      <a:alpha val="43137"/>
                    </a:srgbClr>
                  </a:outerShdw>
                </a:effectLst>
                <a:latin typeface="+mn-lt"/>
                <a:ea typeface="+mn-ea"/>
                <a:cs typeface="+mn-cs"/>
                <a:sym typeface="Helvetica"/>
              </a:defRPr>
            </a:lvl1pPr>
          </a:lstStyle>
          <a:p>
            <a:pPr/>
            <a:r>
              <a:t>Neighborhood Open House Invite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eelOff" invX="1"/>
      </p:transition>
    </mc:Choice>
    <mc:Choice xmlns:p14="http://schemas.microsoft.com/office/powerpoint/2010/main" Requires="p14">
      <p:transition spd="slow" advClick="1" p14:dur="1200">
        <p:wipe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4" name="TextBox 2"/>
          <p:cNvSpPr txBox="1"/>
          <p:nvPr/>
        </p:nvSpPr>
        <p:spPr>
          <a:xfrm>
            <a:off x="361665" y="649134"/>
            <a:ext cx="5502592" cy="50598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0"/>
              </a:spcBef>
              <a:defRPr i="1">
                <a:latin typeface="Arial"/>
                <a:ea typeface="Arial"/>
                <a:cs typeface="Arial"/>
                <a:sym typeface="Arial"/>
              </a:defRPr>
            </a:lvl1pPr>
          </a:lstStyle>
          <a:p>
            <a:pPr/>
            <a:r>
              <a:t>“Hi! This is [NAME] from [COMPANY]. I’m sorry I missed you. Thank you so much for coming to my open house on [DATE]. I don’t know if you liked the house or not, but I just want to reach out to everybody who attended. It looks like we’re getting several offers, so if you’re thinking about putting in an offer, just let me know. If not, but you’re serious about looking, I have some other listings that may not be on your radar, so I encourage you to get back to me. My phone number is [NUMBER]. Thanks!”</a:t>
            </a:r>
          </a:p>
        </p:txBody>
      </p:sp>
      <p:pic>
        <p:nvPicPr>
          <p:cNvPr id="6735" name="Picture 1" descr="Picture 1"/>
          <p:cNvPicPr>
            <a:picLocks noChangeAspect="1"/>
          </p:cNvPicPr>
          <p:nvPr/>
        </p:nvPicPr>
        <p:blipFill>
          <a:blip r:embed="rId2">
            <a:extLst/>
          </a:blip>
          <a:srcRect l="14077" t="5374" r="13155" b="13631"/>
          <a:stretch>
            <a:fillRect/>
          </a:stretch>
        </p:blipFill>
        <p:spPr>
          <a:xfrm>
            <a:off x="6174154" y="726829"/>
            <a:ext cx="2608181" cy="5107589"/>
          </a:xfrm>
          <a:prstGeom prst="rect">
            <a:avLst/>
          </a:prstGeom>
          <a:ln w="12700">
            <a:miter lim="400000"/>
          </a:ln>
        </p:spPr>
      </p:pic>
      <p:pic>
        <p:nvPicPr>
          <p:cNvPr id="6736" name="Picture 2" descr="Picture 2"/>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37" name="Picture 3" descr="Picture 3"/>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38" name="Picture 5" descr="Picture 5"/>
          <p:cNvPicPr>
            <a:picLocks noChangeAspect="1"/>
          </p:cNvPicPr>
          <p:nvPr/>
        </p:nvPicPr>
        <p:blipFill>
          <a:blip r:embed="rId3">
            <a:extLst/>
          </a:blip>
          <a:stretch>
            <a:fillRect/>
          </a:stretch>
        </p:blipFill>
        <p:spPr>
          <a:xfrm>
            <a:off x="249533" y="6368793"/>
            <a:ext cx="1659466" cy="434781"/>
          </a:xfrm>
          <a:prstGeom prst="rect">
            <a:avLst/>
          </a:prstGeom>
          <a:ln w="12700">
            <a:miter lim="400000"/>
          </a:ln>
        </p:spPr>
      </p:pic>
      <p:pic>
        <p:nvPicPr>
          <p:cNvPr id="6739" name="Picture 6" descr="Picture 6"/>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40" name="TextBox 7"/>
          <p:cNvSpPr txBox="1"/>
          <p:nvPr/>
        </p:nvSpPr>
        <p:spPr>
          <a:xfrm>
            <a:off x="6346092" y="1946032"/>
            <a:ext cx="2157047" cy="219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3200">
                <a:effectLst>
                  <a:outerShdw sx="100000" sy="100000" kx="0" ky="0" algn="b" rotWithShape="0" blurRad="38100" dist="38100" dir="2700000">
                    <a:srgbClr val="000000">
                      <a:alpha val="43137"/>
                    </a:srgbClr>
                  </a:outerShdw>
                </a:effectLst>
                <a:latin typeface="+mn-lt"/>
                <a:ea typeface="+mn-ea"/>
                <a:cs typeface="+mn-cs"/>
                <a:sym typeface="Helvetica"/>
              </a:defRPr>
            </a:pPr>
            <a:r>
              <a:t>Open House Follow Up</a:t>
            </a:r>
            <a:endParaRPr>
              <a:solidFill>
                <a:srgbClr val="5B5B89"/>
              </a:solidFill>
              <a:latin typeface="Arial"/>
              <a:ea typeface="Arial"/>
              <a:cs typeface="Arial"/>
              <a:sym typeface="Arial"/>
            </a:endParaRPr>
          </a:p>
          <a:p>
            <a:pPr algn="ctr">
              <a:defRPr b="1" sz="3200">
                <a:effectLst>
                  <a:outerShdw sx="100000" sy="100000" kx="0" ky="0" algn="b" rotWithShape="0" blurRad="38100" dist="38100" dir="2700000">
                    <a:srgbClr val="000000">
                      <a:alpha val="43137"/>
                    </a:srgbClr>
                  </a:outerShdw>
                </a:effectLst>
                <a:latin typeface="+mn-lt"/>
                <a:ea typeface="+mn-ea"/>
                <a:cs typeface="+mn-cs"/>
                <a:sym typeface="Helvetica"/>
              </a:defRPr>
            </a:pPr>
            <a:r>
              <a:t>Version #1</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eelOff" invX="1"/>
      </p:transition>
    </mc:Choice>
    <mc:Choice xmlns:p14="http://schemas.microsoft.com/office/powerpoint/2010/main" Requires="p14">
      <p:transition spd="slow" advClick="1" p14:dur="1200">
        <p:wipe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2" name="TextBox 2"/>
          <p:cNvSpPr txBox="1"/>
          <p:nvPr/>
        </p:nvSpPr>
        <p:spPr>
          <a:xfrm>
            <a:off x="361665" y="1162917"/>
            <a:ext cx="5502592" cy="47050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0"/>
              </a:spcBef>
              <a:defRPr i="1" sz="2200">
                <a:latin typeface="Arial"/>
                <a:ea typeface="Arial"/>
                <a:cs typeface="Arial"/>
                <a:sym typeface="Arial"/>
              </a:defRPr>
            </a:lvl1pPr>
          </a:lstStyle>
          <a:p>
            <a:pPr/>
            <a:r>
              <a:t>“Hi! This is [NAME] from [COMPANY]. I’m sorry I missed you, but I wanted to reach out to you right away. You came to my open house at [ADDRESS] yesterday. Thank you so much for coming. I don’t know if you had any interest, but it turns out we’ve got a couple of offers coming in, and the deadline is tomorrow for all offers to be presented. So, if you’re thinking of it at all, please reach out to me. And even if not, I have a couple of other houses in the same price range that I’d be happy to talk to you about if you’re interested. My cell number is [NUMBER]. Thank you!</a:t>
            </a:r>
          </a:p>
        </p:txBody>
      </p:sp>
      <p:pic>
        <p:nvPicPr>
          <p:cNvPr id="6743" name="Picture 1" descr="Picture 1"/>
          <p:cNvPicPr>
            <a:picLocks noChangeAspect="1"/>
          </p:cNvPicPr>
          <p:nvPr/>
        </p:nvPicPr>
        <p:blipFill>
          <a:blip r:embed="rId2">
            <a:extLst/>
          </a:blip>
          <a:srcRect l="14077" t="5374" r="13155" b="13631"/>
          <a:stretch>
            <a:fillRect/>
          </a:stretch>
        </p:blipFill>
        <p:spPr>
          <a:xfrm>
            <a:off x="6174154" y="726829"/>
            <a:ext cx="2608181" cy="5107589"/>
          </a:xfrm>
          <a:prstGeom prst="rect">
            <a:avLst/>
          </a:prstGeom>
          <a:ln w="12700">
            <a:miter lim="400000"/>
          </a:ln>
        </p:spPr>
      </p:pic>
      <p:pic>
        <p:nvPicPr>
          <p:cNvPr id="6744" name="Picture 2" descr="Picture 2"/>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45" name="Picture 3" descr="Picture 3"/>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46" name="Picture 5" descr="Picture 5"/>
          <p:cNvPicPr>
            <a:picLocks noChangeAspect="1"/>
          </p:cNvPicPr>
          <p:nvPr/>
        </p:nvPicPr>
        <p:blipFill>
          <a:blip r:embed="rId3">
            <a:extLst/>
          </a:blip>
          <a:stretch>
            <a:fillRect/>
          </a:stretch>
        </p:blipFill>
        <p:spPr>
          <a:xfrm>
            <a:off x="249533" y="6368793"/>
            <a:ext cx="1659466" cy="434781"/>
          </a:xfrm>
          <a:prstGeom prst="rect">
            <a:avLst/>
          </a:prstGeom>
          <a:ln w="12700">
            <a:miter lim="400000"/>
          </a:ln>
        </p:spPr>
      </p:pic>
      <p:pic>
        <p:nvPicPr>
          <p:cNvPr id="6747" name="Picture 6" descr="Picture 6"/>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48" name="TextBox 7"/>
          <p:cNvSpPr txBox="1"/>
          <p:nvPr/>
        </p:nvSpPr>
        <p:spPr>
          <a:xfrm>
            <a:off x="6346092" y="1946032"/>
            <a:ext cx="2157047" cy="219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3200">
                <a:effectLst>
                  <a:outerShdw sx="100000" sy="100000" kx="0" ky="0" algn="b" rotWithShape="0" blurRad="38100" dist="38100" dir="2700000">
                    <a:srgbClr val="000000">
                      <a:alpha val="43137"/>
                    </a:srgbClr>
                  </a:outerShdw>
                </a:effectLst>
                <a:latin typeface="+mn-lt"/>
                <a:ea typeface="+mn-ea"/>
                <a:cs typeface="+mn-cs"/>
                <a:sym typeface="Helvetica"/>
              </a:defRPr>
            </a:pPr>
            <a:r>
              <a:t>Open House Follow Up</a:t>
            </a:r>
            <a:endParaRPr>
              <a:solidFill>
                <a:srgbClr val="5B5B89"/>
              </a:solidFill>
              <a:latin typeface="Arial"/>
              <a:ea typeface="Arial"/>
              <a:cs typeface="Arial"/>
              <a:sym typeface="Arial"/>
            </a:endParaRPr>
          </a:p>
          <a:p>
            <a:pPr algn="ctr">
              <a:defRPr b="1" sz="3200">
                <a:effectLst>
                  <a:outerShdw sx="100000" sy="100000" kx="0" ky="0" algn="b" rotWithShape="0" blurRad="38100" dist="38100" dir="2700000">
                    <a:srgbClr val="000000">
                      <a:alpha val="43137"/>
                    </a:srgbClr>
                  </a:outerShdw>
                </a:effectLst>
                <a:latin typeface="+mn-lt"/>
                <a:ea typeface="+mn-ea"/>
                <a:cs typeface="+mn-cs"/>
                <a:sym typeface="Helvetica"/>
              </a:defRPr>
            </a:pPr>
            <a:r>
              <a:t>#2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eelOff" invX="1"/>
      </p:transition>
    </mc:Choice>
    <mc:Choice xmlns:p14="http://schemas.microsoft.com/office/powerpoint/2010/main" Requires="p14">
      <p:transition spd="slow" advClick="1" p14:dur="1200">
        <p:wipe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0" name="TextBox 2"/>
          <p:cNvSpPr txBox="1"/>
          <p:nvPr/>
        </p:nvSpPr>
        <p:spPr>
          <a:xfrm>
            <a:off x="249532" y="279780"/>
            <a:ext cx="5944161" cy="56330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0"/>
              </a:spcBef>
              <a:defRPr sz="2000">
                <a:latin typeface="Arial"/>
                <a:ea typeface="Arial"/>
                <a:cs typeface="Arial"/>
                <a:sym typeface="Arial"/>
              </a:defRPr>
            </a:pPr>
            <a:r>
              <a:t>“</a:t>
            </a:r>
            <a:r>
              <a:rPr i="1"/>
              <a:t>Hi. This is [NAME] from [COMPANY]. The reason why I was calling is I just sold one of your neighbor’s houses that you may know: [ADDRESS]. The problem is that that listing generated such an interest in the neighborhood, and we have all of these buyers that are looking to buy, and there’s really no inventory in the community. So, I just want to reach out to all the neighbors to ask if you hear of anybody that’s thinking about selling – please pass my number on to them or call me. Also, if you’re interested and you want to know what your house is worth, I have what’s called the neighborhood market report. I believe every homeowner should do a yearly assessment of their home’s value, so I’d be happy to do that for you. There’s no charge. I’m just looking to build relationships with you and the neighbors as well. Here’s my cell number, [NUMBER]. Feel free to text me if you prefer or call me direct. Thanks!”</a:t>
            </a:r>
          </a:p>
        </p:txBody>
      </p:sp>
      <p:pic>
        <p:nvPicPr>
          <p:cNvPr id="6751" name="Picture 1" descr="Picture 1"/>
          <p:cNvPicPr>
            <a:picLocks noChangeAspect="1"/>
          </p:cNvPicPr>
          <p:nvPr/>
        </p:nvPicPr>
        <p:blipFill>
          <a:blip r:embed="rId2">
            <a:extLst/>
          </a:blip>
          <a:srcRect l="14077" t="5374" r="13155" b="13631"/>
          <a:stretch>
            <a:fillRect/>
          </a:stretch>
        </p:blipFill>
        <p:spPr>
          <a:xfrm>
            <a:off x="6346092" y="726829"/>
            <a:ext cx="2436243" cy="5107589"/>
          </a:xfrm>
          <a:prstGeom prst="rect">
            <a:avLst/>
          </a:prstGeom>
          <a:ln w="12700">
            <a:miter lim="400000"/>
          </a:ln>
        </p:spPr>
      </p:pic>
      <p:pic>
        <p:nvPicPr>
          <p:cNvPr id="6752" name="Picture 2" descr="Picture 2"/>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53" name="Picture 3" descr="Picture 3"/>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54" name="Picture 5" descr="Picture 5"/>
          <p:cNvPicPr>
            <a:picLocks noChangeAspect="1"/>
          </p:cNvPicPr>
          <p:nvPr/>
        </p:nvPicPr>
        <p:blipFill>
          <a:blip r:embed="rId3">
            <a:extLst/>
          </a:blip>
          <a:stretch>
            <a:fillRect/>
          </a:stretch>
        </p:blipFill>
        <p:spPr>
          <a:xfrm>
            <a:off x="249533" y="6368793"/>
            <a:ext cx="1659466" cy="434781"/>
          </a:xfrm>
          <a:prstGeom prst="rect">
            <a:avLst/>
          </a:prstGeom>
          <a:ln w="12700">
            <a:miter lim="400000"/>
          </a:ln>
        </p:spPr>
      </p:pic>
      <p:pic>
        <p:nvPicPr>
          <p:cNvPr id="6755" name="Picture 6" descr="Picture 6"/>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56" name="TextBox 7"/>
          <p:cNvSpPr txBox="1"/>
          <p:nvPr/>
        </p:nvSpPr>
        <p:spPr>
          <a:xfrm>
            <a:off x="6588367" y="2219568"/>
            <a:ext cx="1914770" cy="148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000">
                <a:effectLst>
                  <a:outerShdw sx="100000" sy="100000" kx="0" ky="0" algn="b" rotWithShape="0" blurRad="38100" dist="38100" dir="2700000">
                    <a:srgbClr val="000000">
                      <a:alpha val="43137"/>
                    </a:srgbClr>
                  </a:outerShdw>
                </a:effectLst>
                <a:latin typeface="+mn-lt"/>
                <a:ea typeface="+mn-ea"/>
                <a:cs typeface="+mn-cs"/>
                <a:sym typeface="Helvetica"/>
              </a:defRPr>
            </a:pPr>
            <a:r>
              <a:t>Just</a:t>
            </a:r>
            <a:endParaRPr>
              <a:solidFill>
                <a:srgbClr val="5B5B89"/>
              </a:solidFill>
              <a:latin typeface="Arial"/>
              <a:ea typeface="Arial"/>
              <a:cs typeface="Arial"/>
              <a:sym typeface="Arial"/>
            </a:endParaRPr>
          </a:p>
          <a:p>
            <a:pPr algn="ctr">
              <a:defRPr b="1" sz="4000">
                <a:effectLst>
                  <a:outerShdw sx="100000" sy="100000" kx="0" ky="0" algn="b" rotWithShape="0" blurRad="38100" dist="38100" dir="2700000">
                    <a:srgbClr val="000000">
                      <a:alpha val="43137"/>
                    </a:srgbClr>
                  </a:outerShdw>
                </a:effectLst>
                <a:latin typeface="+mn-lt"/>
                <a:ea typeface="+mn-ea"/>
                <a:cs typeface="+mn-cs"/>
                <a:sym typeface="Helvetica"/>
              </a:defRPr>
            </a:pPr>
            <a:r>
              <a:t>Sold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eelOff" invX="1"/>
      </p:transition>
    </mc:Choice>
    <mc:Choice xmlns:p14="http://schemas.microsoft.com/office/powerpoint/2010/main" Requires="p14">
      <p:transition spd="slow" advClick="1" p14:dur="1200">
        <p:wipe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8" name="TextBox 2"/>
          <p:cNvSpPr txBox="1"/>
          <p:nvPr/>
        </p:nvSpPr>
        <p:spPr>
          <a:xfrm>
            <a:off x="450864" y="726829"/>
            <a:ext cx="5502592" cy="50352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0"/>
              </a:spcBef>
              <a:defRPr sz="2200">
                <a:latin typeface="Arial"/>
                <a:ea typeface="Arial"/>
                <a:cs typeface="Arial"/>
                <a:sym typeface="Arial"/>
              </a:defRPr>
            </a:pPr>
            <a:r>
              <a:t>“</a:t>
            </a:r>
            <a:r>
              <a:rPr i="1"/>
              <a:t>Hi! This is [NAME] from [COMPANY]. I’m just calling because I wanted to personally invite you to our upcoming event, [EVENT NAME], taking place on [DATE &amp; TIME] at [LOCATION]. This seminar will be packed with valuable insights on the current real estate market, as well as strategies to help you achieve your real estate goals. We have some fantastic speakers lined up, and I’m confident you’ll gain a lot from attending. To RSVP or learn more about the event, please call me back at [NUMBER]. Space is limited, so be sure to reserve your spot as soon as possible. I hope to see you there! Thanks!”</a:t>
            </a:r>
          </a:p>
        </p:txBody>
      </p:sp>
      <p:pic>
        <p:nvPicPr>
          <p:cNvPr id="6759" name="Picture 1" descr="Picture 1"/>
          <p:cNvPicPr>
            <a:picLocks noChangeAspect="1"/>
          </p:cNvPicPr>
          <p:nvPr/>
        </p:nvPicPr>
        <p:blipFill>
          <a:blip r:embed="rId2">
            <a:extLst/>
          </a:blip>
          <a:srcRect l="14077" t="5374" r="13155" b="13631"/>
          <a:stretch>
            <a:fillRect/>
          </a:stretch>
        </p:blipFill>
        <p:spPr>
          <a:xfrm>
            <a:off x="6174154" y="726829"/>
            <a:ext cx="2608181" cy="5107589"/>
          </a:xfrm>
          <a:prstGeom prst="rect">
            <a:avLst/>
          </a:prstGeom>
          <a:ln w="12700">
            <a:miter lim="400000"/>
          </a:ln>
        </p:spPr>
      </p:pic>
      <p:pic>
        <p:nvPicPr>
          <p:cNvPr id="6760" name="Picture 2" descr="Picture 2"/>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61" name="Picture 3" descr="Picture 3"/>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62" name="Picture 5" descr="Picture 5"/>
          <p:cNvPicPr>
            <a:picLocks noChangeAspect="1"/>
          </p:cNvPicPr>
          <p:nvPr/>
        </p:nvPicPr>
        <p:blipFill>
          <a:blip r:embed="rId3">
            <a:extLst/>
          </a:blip>
          <a:stretch>
            <a:fillRect/>
          </a:stretch>
        </p:blipFill>
        <p:spPr>
          <a:xfrm>
            <a:off x="249533" y="6368793"/>
            <a:ext cx="1659466" cy="434781"/>
          </a:xfrm>
          <a:prstGeom prst="rect">
            <a:avLst/>
          </a:prstGeom>
          <a:ln w="12700">
            <a:miter lim="400000"/>
          </a:ln>
        </p:spPr>
      </p:pic>
      <p:pic>
        <p:nvPicPr>
          <p:cNvPr id="6763" name="Picture 6" descr="Picture 6"/>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64" name="TextBox 7"/>
          <p:cNvSpPr txBox="1"/>
          <p:nvPr/>
        </p:nvSpPr>
        <p:spPr>
          <a:xfrm>
            <a:off x="6346092" y="1946031"/>
            <a:ext cx="2157047"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3200">
                <a:effectLst>
                  <a:outerShdw sx="100000" sy="100000" kx="0" ky="0" algn="b" rotWithShape="0" blurRad="38100" dist="38100" dir="2700000">
                    <a:srgbClr val="000000">
                      <a:alpha val="43137"/>
                    </a:srgbClr>
                  </a:outerShdw>
                </a:effectLst>
                <a:latin typeface="+mn-lt"/>
                <a:ea typeface="+mn-ea"/>
                <a:cs typeface="+mn-cs"/>
                <a:sym typeface="Helvetica"/>
              </a:defRPr>
            </a:lvl1pPr>
          </a:lstStyle>
          <a:p>
            <a:pPr/>
            <a:r>
              <a:t>Buyer or Seller Seminar Invite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eelOff" invX="1"/>
      </p:transition>
    </mc:Choice>
    <mc:Choice xmlns:p14="http://schemas.microsoft.com/office/powerpoint/2010/main" Requires="p14">
      <p:transition spd="slow" advClick="1" p14:dur="1200">
        <p:wipe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6" name="TextBox 2"/>
          <p:cNvSpPr txBox="1"/>
          <p:nvPr/>
        </p:nvSpPr>
        <p:spPr>
          <a:xfrm>
            <a:off x="470520" y="323311"/>
            <a:ext cx="5977351" cy="56956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0"/>
              </a:spcBef>
              <a:defRPr i="1" sz="2200">
                <a:latin typeface="Arial"/>
                <a:ea typeface="Arial"/>
                <a:cs typeface="Arial"/>
                <a:sym typeface="Arial"/>
              </a:defRPr>
            </a:pPr>
            <a:r>
              <a:t>“Hi, this is [NAME] from [COMPANY]. I’m calling because I specialize in working closely with homeowners who have found themselves in mortgage distress, especially during these difficult times and challenging economic situations. Financial struggles for families are at an all-time high, and coping with banks and crises is more than stressful. Just so you know, I have these conversations all the time, and I think it’s terrible what these banks and big businesses have done to many homeowners. So, what we’re trying to do is help homeowners through this process. I have a seller success system that helps homeowners navigate these challenges, so if you are interested in talking further about this, I can help. You can call or text me at [NUMBER]. Thank you.”</a:t>
            </a:r>
            <a:r>
              <a:rPr i="0"/>
              <a:t>  </a:t>
            </a:r>
          </a:p>
        </p:txBody>
      </p:sp>
      <p:pic>
        <p:nvPicPr>
          <p:cNvPr id="6767" name="Picture 1" descr="Picture 1"/>
          <p:cNvPicPr>
            <a:picLocks noChangeAspect="1"/>
          </p:cNvPicPr>
          <p:nvPr/>
        </p:nvPicPr>
        <p:blipFill>
          <a:blip r:embed="rId2">
            <a:extLst/>
          </a:blip>
          <a:srcRect l="14077" t="5374" r="13155" b="13631"/>
          <a:stretch>
            <a:fillRect/>
          </a:stretch>
        </p:blipFill>
        <p:spPr>
          <a:xfrm>
            <a:off x="6478954" y="778332"/>
            <a:ext cx="2608181" cy="5107589"/>
          </a:xfrm>
          <a:prstGeom prst="rect">
            <a:avLst/>
          </a:prstGeom>
          <a:ln w="12700">
            <a:miter lim="400000"/>
          </a:ln>
        </p:spPr>
      </p:pic>
      <p:pic>
        <p:nvPicPr>
          <p:cNvPr id="6768" name="Picture 2" descr="Picture 2"/>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69" name="Picture 3" descr="Picture 3"/>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70" name="Picture 6" descr="Picture 6"/>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
        <p:nvSpPr>
          <p:cNvPr id="6771" name="TextBox 7"/>
          <p:cNvSpPr txBox="1"/>
          <p:nvPr/>
        </p:nvSpPr>
        <p:spPr>
          <a:xfrm>
            <a:off x="6650891" y="1997535"/>
            <a:ext cx="2235201" cy="146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3000">
                <a:effectLst>
                  <a:outerShdw sx="100000" sy="100000" kx="0" ky="0" algn="b" rotWithShape="0" blurRad="38100" dist="38100" dir="2700000">
                    <a:srgbClr val="000000">
                      <a:alpha val="43137"/>
                    </a:srgbClr>
                  </a:outerShdw>
                </a:effectLst>
                <a:latin typeface="+mn-lt"/>
                <a:ea typeface="+mn-ea"/>
                <a:cs typeface="+mn-cs"/>
                <a:sym typeface="Helvetica"/>
              </a:defRPr>
            </a:lvl1pPr>
          </a:lstStyle>
          <a:p>
            <a:pPr/>
            <a:r>
              <a:t>Pre-foreclosure Home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eelOff" invX="1"/>
      </p:transition>
    </mc:Choice>
    <mc:Choice xmlns:p14="http://schemas.microsoft.com/office/powerpoint/2010/main" Requires="p14">
      <p:transition spd="slow" advClick="1" p14:dur="1200">
        <p:wipe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73" name="Picture 3" descr="Picture 3"/>
          <p:cNvPicPr>
            <a:picLocks noChangeAspect="1"/>
          </p:cNvPicPr>
          <p:nvPr/>
        </p:nvPicPr>
        <p:blipFill>
          <a:blip r:embed="rId2">
            <a:extLst/>
          </a:blip>
          <a:stretch>
            <a:fillRect/>
          </a:stretch>
        </p:blipFill>
        <p:spPr>
          <a:xfrm>
            <a:off x="1176618" y="891954"/>
            <a:ext cx="6607358" cy="5331016"/>
          </a:xfrm>
          <a:prstGeom prst="rect">
            <a:avLst/>
          </a:prstGeom>
          <a:ln w="12700">
            <a:miter lim="400000"/>
          </a:ln>
        </p:spPr>
      </p:pic>
      <p:sp>
        <p:nvSpPr>
          <p:cNvPr id="6774" name="Text Box 12"/>
          <p:cNvSpPr txBox="1"/>
          <p:nvPr/>
        </p:nvSpPr>
        <p:spPr>
          <a:xfrm>
            <a:off x="207085" y="206153"/>
            <a:ext cx="8751346" cy="8510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ts val="6000"/>
              </a:lnSpc>
              <a:spcBef>
                <a:spcPts val="0"/>
              </a:spcBef>
              <a:defRPr sz="5600">
                <a:latin typeface="Impact"/>
                <a:ea typeface="Impact"/>
                <a:cs typeface="Impact"/>
                <a:sym typeface="Impact"/>
              </a:defRPr>
            </a:lvl1pPr>
          </a:lstStyle>
          <a:p>
            <a:pPr/>
            <a:r>
              <a:t>Dialogues in Your Classroom</a:t>
            </a:r>
          </a:p>
        </p:txBody>
      </p:sp>
      <p:pic>
        <p:nvPicPr>
          <p:cNvPr id="6775" name="Picture 1" descr="Picture 1"/>
          <p:cNvPicPr>
            <a:picLocks noChangeAspect="1"/>
          </p:cNvPicPr>
          <p:nvPr/>
        </p:nvPicPr>
        <p:blipFill>
          <a:blip r:embed="rId3">
            <a:extLst/>
          </a:blip>
          <a:stretch>
            <a:fillRect/>
          </a:stretch>
        </p:blipFill>
        <p:spPr>
          <a:xfrm>
            <a:off x="97133" y="6216393"/>
            <a:ext cx="1659466" cy="434781"/>
          </a:xfrm>
          <a:prstGeom prst="rect">
            <a:avLst/>
          </a:prstGeom>
          <a:ln w="12700">
            <a:miter lim="400000"/>
          </a:ln>
        </p:spPr>
      </p:pic>
      <p:pic>
        <p:nvPicPr>
          <p:cNvPr id="6776" name="Picture 2" descr="Picture 2"/>
          <p:cNvPicPr>
            <a:picLocks noChangeAspect="1"/>
          </p:cNvPicPr>
          <p:nvPr/>
        </p:nvPicPr>
        <p:blipFill>
          <a:blip r:embed="rId4">
            <a:extLst/>
          </a:blip>
          <a:stretch>
            <a:fillRect/>
          </a:stretch>
        </p:blipFill>
        <p:spPr>
          <a:xfrm>
            <a:off x="6887399" y="6191732"/>
            <a:ext cx="1913468" cy="459443"/>
          </a:xfrm>
          <a:prstGeom prst="rect">
            <a:avLst/>
          </a:prstGeom>
          <a:ln w="12700">
            <a:miter lim="400000"/>
          </a:ln>
        </p:spPr>
      </p:pic>
      <p:pic>
        <p:nvPicPr>
          <p:cNvPr id="6777" name="Picture 7" descr="Picture 7"/>
          <p:cNvPicPr>
            <a:picLocks noChangeAspect="1"/>
          </p:cNvPicPr>
          <p:nvPr/>
        </p:nvPicPr>
        <p:blipFill>
          <a:blip r:embed="rId3">
            <a:extLst/>
          </a:blip>
          <a:stretch>
            <a:fillRect/>
          </a:stretch>
        </p:blipFill>
        <p:spPr>
          <a:xfrm>
            <a:off x="249533" y="6368793"/>
            <a:ext cx="1659466" cy="434781"/>
          </a:xfrm>
          <a:prstGeom prst="rect">
            <a:avLst/>
          </a:prstGeom>
          <a:ln w="12700">
            <a:miter lim="400000"/>
          </a:ln>
        </p:spPr>
      </p:pic>
      <p:pic>
        <p:nvPicPr>
          <p:cNvPr id="6778" name="Picture 8" descr="Picture 8"/>
          <p:cNvPicPr>
            <a:picLocks noChangeAspect="1"/>
          </p:cNvPicPr>
          <p:nvPr/>
        </p:nvPicPr>
        <p:blipFill>
          <a:blip r:embed="rId4">
            <a:extLst/>
          </a:blip>
          <a:stretch>
            <a:fillRect/>
          </a:stretch>
        </p:blipFill>
        <p:spPr>
          <a:xfrm>
            <a:off x="7039799" y="6344132"/>
            <a:ext cx="1913468" cy="45944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pageCurlDouble"/>
      </p:transition>
    </mc:Choice>
    <mc:Choice xmlns:p14="http://schemas.microsoft.com/office/powerpoint/2010/main" Requires="p14">
      <p:transition spd="slow" advClick="1" p14:dur="1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3_Office Theme">
  <a:themeElements>
    <a:clrScheme name="3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3_Office Theme">
      <a:majorFont>
        <a:latin typeface="Calibri"/>
        <a:ea typeface="Calibri"/>
        <a:cs typeface="Calibri"/>
      </a:majorFont>
      <a:minorFont>
        <a:latin typeface="Helvetica"/>
        <a:ea typeface="Helvetica"/>
        <a:cs typeface="Helvetica"/>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_Office Theme">
  <a:themeElements>
    <a:clrScheme name="3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3_Office Theme">
      <a:majorFont>
        <a:latin typeface="Calibri"/>
        <a:ea typeface="Calibri"/>
        <a:cs typeface="Calibri"/>
      </a:majorFont>
      <a:minorFont>
        <a:latin typeface="Helvetica"/>
        <a:ea typeface="Helvetica"/>
        <a:cs typeface="Helvetica"/>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140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